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82DF-6B0A-4276-8613-75F2113F37B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1A0E-3F62-480D-91BC-5FD3A77560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82DF-6B0A-4276-8613-75F2113F37B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1A0E-3F62-480D-91BC-5FD3A77560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82DF-6B0A-4276-8613-75F2113F37B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1A0E-3F62-480D-91BC-5FD3A77560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82DF-6B0A-4276-8613-75F2113F37B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1A0E-3F62-480D-91BC-5FD3A77560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82DF-6B0A-4276-8613-75F2113F37B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1A0E-3F62-480D-91BC-5FD3A77560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82DF-6B0A-4276-8613-75F2113F37B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1A0E-3F62-480D-91BC-5FD3A77560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82DF-6B0A-4276-8613-75F2113F37B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1A0E-3F62-480D-91BC-5FD3A77560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82DF-6B0A-4276-8613-75F2113F37B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1A0E-3F62-480D-91BC-5FD3A77560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82DF-6B0A-4276-8613-75F2113F37B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1A0E-3F62-480D-91BC-5FD3A77560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82DF-6B0A-4276-8613-75F2113F37B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1A0E-3F62-480D-91BC-5FD3A77560F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82DF-6B0A-4276-8613-75F2113F37B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EB1A0E-3F62-480D-91BC-5FD3A77560F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6EB1A0E-3F62-480D-91BC-5FD3A77560F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79882DF-6B0A-4276-8613-75F2113F37BA}" type="datetimeFigureOut">
              <a:rPr lang="en-US" smtClean="0"/>
              <a:t>2/27/2014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 The level of division/complexity of the files may actually lengthen the processing time required.  Will performance be an issue?  Have you addressed this?</a:t>
            </a:r>
          </a:p>
          <a:p>
            <a:r>
              <a:rPr lang="en-US" dirty="0" smtClean="0"/>
              <a:t> Does the unification module take care of ordering the print commands?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90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 Are there any specific hardware components/characteristics that affect the design of your software?</a:t>
            </a:r>
          </a:p>
          <a:p>
            <a:endParaRPr lang="en-US" dirty="0" smtClean="0"/>
          </a:p>
          <a:p>
            <a:r>
              <a:rPr lang="en-US" i="1" dirty="0" smtClean="0"/>
              <a:t>Abstraction: The communications layer is the only layer that deals directly with hardware. The subsystems are developed in such a way that core functionality can be abstracted away (interfaces). </a:t>
            </a:r>
          </a:p>
          <a:p>
            <a:r>
              <a:rPr lang="en-US" i="1" dirty="0" err="1" smtClean="0"/>
              <a:t>Input/Output</a:t>
            </a:r>
            <a:r>
              <a:rPr lang="en-US" i="1" dirty="0" smtClean="0"/>
              <a:t> remain unchanged and well defined. The </a:t>
            </a:r>
            <a:r>
              <a:rPr lang="en-US" b="1" i="1" dirty="0" smtClean="0"/>
              <a:t>black box</a:t>
            </a:r>
            <a:r>
              <a:rPr lang="en-US" i="1" dirty="0" smtClean="0"/>
              <a:t> (implementation) changes to reflect the hardware.</a:t>
            </a:r>
          </a:p>
          <a:p>
            <a:endParaRPr lang="en-US" i="1" dirty="0"/>
          </a:p>
          <a:p>
            <a:r>
              <a:rPr lang="en-US" i="1" dirty="0" smtClean="0"/>
              <a:t>The concrete implementation that we develop for their firmware is specific to that firmware (Marlin/</a:t>
            </a:r>
            <a:r>
              <a:rPr lang="en-US" i="1" dirty="0" err="1" smtClean="0"/>
              <a:t>RepRap</a:t>
            </a:r>
            <a:r>
              <a:rPr lang="en-US" i="1" smtClean="0"/>
              <a:t>)s</a:t>
            </a:r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48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 How do you deal with user errors during the configuration?  Is there a help menu for all the possible settings?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58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29</TotalTime>
  <Words>3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</vt:lpstr>
      <vt:lpstr>Adjacency</vt:lpstr>
      <vt:lpstr>Tim</vt:lpstr>
      <vt:lpstr>Shawn</vt:lpstr>
      <vt:lpstr>Jesse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</dc:creator>
  <cp:lastModifiedBy>Microsoft account</cp:lastModifiedBy>
  <cp:revision>3</cp:revision>
  <dcterms:created xsi:type="dcterms:W3CDTF">2014-02-28T03:35:27Z</dcterms:created>
  <dcterms:modified xsi:type="dcterms:W3CDTF">2014-02-27T23:04:25Z</dcterms:modified>
</cp:coreProperties>
</file>