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89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CA1A9-5AB3-4FE6-A2D6-335849725CB4}" type="datetimeFigureOut">
              <a:rPr lang="en-US" smtClean="0"/>
              <a:t>2/27/2014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DDB4F-02C9-42B8-A176-68B53E165E4F}" type="slidenum">
              <a:rPr lang="en-US" smtClean="0"/>
              <a:t>‹#›</a:t>
            </a:fld>
            <a:endParaRPr lang="en-US"/>
          </a:p>
        </p:txBody>
      </p:sp>
    </p:spTree>
    <p:extLst>
      <p:ext uri="{BB962C8B-B14F-4D97-AF65-F5344CB8AC3E}">
        <p14:creationId xmlns:p14="http://schemas.microsoft.com/office/powerpoint/2010/main" val="342317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common question we received in feedback can be phrased something like “Are you going to help the user navigate the configuration?” “How do you handle user errors during configuration?” Basically, what needs to be understood is that our consumer is a very distinct consumer. We are not looking at a broad consumer product. This software is for research oriented purposes, and while making the GUI as user friendly as possible is nice, it can’t be placed over functionality as a critical requirement. Keep in mind that our clients are very knowledgeable with how 3D printing works, and much of the menu design and parameters were from their request. We sat down in one of our meetings to discuss these parameters and they basically listed them off, and we came up with our work for the DDS and the GUI and presented it back saying “Hey, does this look right to you?” They seem satisfied. In fact, one of the benefits of our software is that they’ll be able to “break some rules”. Being a research project, they have wanted to test a few settings that would be unwise to do, but the current software they have won’t allow that.</a:t>
            </a:r>
            <a:br>
              <a:rPr lang="en-US" baseline="0" dirty="0" smtClean="0"/>
            </a:br>
            <a:r>
              <a:rPr lang="en-US" baseline="0" dirty="0" smtClean="0"/>
              <a:t/>
            </a:r>
            <a:br>
              <a:rPr lang="en-US" baseline="0" dirty="0" smtClean="0"/>
            </a:br>
            <a:r>
              <a:rPr lang="en-US" baseline="0" dirty="0" smtClean="0"/>
              <a:t>Another question that popped up in feedback was if we were going to provide a help menu. To be blunt. No. We don’t think a help menu is really necessary. We’re going to do our best to make the interface look pretty clean on a visual level and we want things to be in place. Hopefully that will be </a:t>
            </a:r>
            <a:r>
              <a:rPr lang="en-US" baseline="0" smtClean="0"/>
              <a:t>enough for the user.</a:t>
            </a:r>
            <a:endParaRPr lang="en-US" dirty="0"/>
          </a:p>
        </p:txBody>
      </p:sp>
      <p:sp>
        <p:nvSpPr>
          <p:cNvPr id="4" name="Slide Number Placeholder 3"/>
          <p:cNvSpPr>
            <a:spLocks noGrp="1"/>
          </p:cNvSpPr>
          <p:nvPr>
            <p:ph type="sldNum" sz="quarter" idx="10"/>
          </p:nvPr>
        </p:nvSpPr>
        <p:spPr/>
        <p:txBody>
          <a:bodyPr/>
          <a:lstStyle/>
          <a:p>
            <a:fld id="{A02DDB4F-02C9-42B8-A176-68B53E165E4F}" type="slidenum">
              <a:rPr lang="en-US" smtClean="0"/>
              <a:t>1</a:t>
            </a:fld>
            <a:endParaRPr lang="en-US"/>
          </a:p>
        </p:txBody>
      </p:sp>
    </p:spTree>
    <p:extLst>
      <p:ext uri="{BB962C8B-B14F-4D97-AF65-F5344CB8AC3E}">
        <p14:creationId xmlns:p14="http://schemas.microsoft.com/office/powerpoint/2010/main" val="387184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6D603E-0C93-4ABD-A2C5-C93C9B79D9C0}"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354809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D603E-0C93-4ABD-A2C5-C93C9B79D9C0}"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287348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D603E-0C93-4ABD-A2C5-C93C9B79D9C0}"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104181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D603E-0C93-4ABD-A2C5-C93C9B79D9C0}"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401230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6D603E-0C93-4ABD-A2C5-C93C9B79D9C0}"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398331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6D603E-0C93-4ABD-A2C5-C93C9B79D9C0}"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148552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6D603E-0C93-4ABD-A2C5-C93C9B79D9C0}" type="datetimeFigureOut">
              <a:rPr lang="en-US" smtClean="0"/>
              <a:t>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64638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6D603E-0C93-4ABD-A2C5-C93C9B79D9C0}" type="datetimeFigureOut">
              <a:rPr lang="en-US" smtClean="0"/>
              <a:t>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298914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D603E-0C93-4ABD-A2C5-C93C9B79D9C0}" type="datetimeFigureOut">
              <a:rPr lang="en-US" smtClean="0"/>
              <a:t>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314643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6D603E-0C93-4ABD-A2C5-C93C9B79D9C0}"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413759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6D603E-0C93-4ABD-A2C5-C93C9B79D9C0}"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CB25D-3187-4719-9B3A-9280D30BD25D}" type="slidenum">
              <a:rPr lang="en-US" smtClean="0"/>
              <a:t>‹#›</a:t>
            </a:fld>
            <a:endParaRPr lang="en-US"/>
          </a:p>
        </p:txBody>
      </p:sp>
    </p:spTree>
    <p:extLst>
      <p:ext uri="{BB962C8B-B14F-4D97-AF65-F5344CB8AC3E}">
        <p14:creationId xmlns:p14="http://schemas.microsoft.com/office/powerpoint/2010/main" val="128834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D603E-0C93-4ABD-A2C5-C93C9B79D9C0}" type="datetimeFigureOut">
              <a:rPr lang="en-US" smtClean="0"/>
              <a:t>2/27/2014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CB25D-3187-4719-9B3A-9280D30BD25D}" type="slidenum">
              <a:rPr lang="en-US" smtClean="0"/>
              <a:t>‹#›</a:t>
            </a:fld>
            <a:endParaRPr lang="en-US"/>
          </a:p>
        </p:txBody>
      </p:sp>
    </p:spTree>
    <p:extLst>
      <p:ext uri="{BB962C8B-B14F-4D97-AF65-F5344CB8AC3E}">
        <p14:creationId xmlns:p14="http://schemas.microsoft.com/office/powerpoint/2010/main" val="16246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solidFill>
                  <a:srgbClr val="FF0000"/>
                </a:solidFill>
              </a:rPr>
              <a:t>Q: </a:t>
            </a:r>
            <a:r>
              <a:rPr lang="en-US" sz="3800" dirty="0" smtClean="0"/>
              <a:t>Are you going to help the</a:t>
            </a:r>
            <a:r>
              <a:rPr lang="en-US" sz="3800" dirty="0" smtClean="0"/>
              <a:t> user navigate the configuration?</a:t>
            </a:r>
            <a:endParaRPr lang="en-US" sz="3800" dirty="0"/>
          </a:p>
        </p:txBody>
      </p:sp>
      <p:sp>
        <p:nvSpPr>
          <p:cNvPr id="3" name="Content Placeholder 2"/>
          <p:cNvSpPr>
            <a:spLocks noGrp="1"/>
          </p:cNvSpPr>
          <p:nvPr>
            <p:ph idx="1"/>
          </p:nvPr>
        </p:nvSpPr>
        <p:spPr/>
        <p:txBody>
          <a:bodyPr/>
          <a:lstStyle/>
          <a:p>
            <a:r>
              <a:rPr lang="en-US" dirty="0" smtClean="0"/>
              <a:t>User Manual</a:t>
            </a:r>
          </a:p>
          <a:p>
            <a:r>
              <a:rPr lang="en-US" dirty="0" smtClean="0"/>
              <a:t>Knowledgeable Client</a:t>
            </a:r>
          </a:p>
          <a:p>
            <a:r>
              <a:rPr lang="en-US" dirty="0" smtClean="0"/>
              <a:t>The design is from </a:t>
            </a:r>
            <a:r>
              <a:rPr lang="en-US" i="1" dirty="0" smtClean="0"/>
              <a:t>their</a:t>
            </a:r>
            <a:r>
              <a:rPr lang="en-US" dirty="0" smtClean="0"/>
              <a:t> input</a:t>
            </a:r>
          </a:p>
          <a:p>
            <a:r>
              <a:rPr lang="en-US" dirty="0" smtClean="0"/>
              <a:t>Help menu isn’t necessary</a:t>
            </a:r>
            <a:endParaRPr lang="en-US" dirty="0"/>
          </a:p>
        </p:txBody>
      </p:sp>
    </p:spTree>
    <p:extLst>
      <p:ext uri="{BB962C8B-B14F-4D97-AF65-F5344CB8AC3E}">
        <p14:creationId xmlns:p14="http://schemas.microsoft.com/office/powerpoint/2010/main" val="3008285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251</Words>
  <Application>Microsoft Office PowerPoint</Application>
  <PresentationFormat>Widescreen</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Q: Are you going to help the user navigate the configuration?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How do you deal with user errors during the configuration?</dc:title>
  <dc:creator>courtney</dc:creator>
  <cp:lastModifiedBy>courtney</cp:lastModifiedBy>
  <cp:revision>3</cp:revision>
  <dcterms:created xsi:type="dcterms:W3CDTF">2014-02-27T23:22:53Z</dcterms:created>
  <dcterms:modified xsi:type="dcterms:W3CDTF">2014-02-27T23:38:29Z</dcterms:modified>
</cp:coreProperties>
</file>