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493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22428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02361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C9595-49B9-4374-A222-09A1D972022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81556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C9595-49B9-4374-A222-09A1D9720228}"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406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C9595-49B9-4374-A222-09A1D972022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79797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C9595-49B9-4374-A222-09A1D9720228}"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52477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C9595-49B9-4374-A222-09A1D9720228}"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138969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C9595-49B9-4374-A222-09A1D9720228}"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8307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C9595-49B9-4374-A222-09A1D972022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257277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C9595-49B9-4374-A222-09A1D9720228}"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1308C-0D28-4453-9AC0-A1EB34631F43}" type="slidenum">
              <a:rPr lang="en-US" smtClean="0"/>
              <a:t>‹#›</a:t>
            </a:fld>
            <a:endParaRPr lang="en-US"/>
          </a:p>
        </p:txBody>
      </p:sp>
    </p:spTree>
    <p:extLst>
      <p:ext uri="{BB962C8B-B14F-4D97-AF65-F5344CB8AC3E}">
        <p14:creationId xmlns:p14="http://schemas.microsoft.com/office/powerpoint/2010/main" val="355499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C9595-49B9-4374-A222-09A1D9720228}" type="datetimeFigureOut">
              <a:rPr lang="en-US" smtClean="0"/>
              <a:t>2/18/2014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1308C-0D28-4453-9AC0-A1EB34631F43}" type="slidenum">
              <a:rPr lang="en-US" smtClean="0"/>
              <a:t>‹#›</a:t>
            </a:fld>
            <a:endParaRPr lang="en-US"/>
          </a:p>
        </p:txBody>
      </p:sp>
    </p:spTree>
    <p:extLst>
      <p:ext uri="{BB962C8B-B14F-4D97-AF65-F5344CB8AC3E}">
        <p14:creationId xmlns:p14="http://schemas.microsoft.com/office/powerpoint/2010/main" val="121741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87889326"/>
              </p:ext>
            </p:extLst>
          </p:nvPr>
        </p:nvGraphicFramePr>
        <p:xfrm>
          <a:off x="914402" y="1785769"/>
          <a:ext cx="6827668" cy="190048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2554201"/>
              </p:ext>
            </p:extLst>
          </p:nvPr>
        </p:nvGraphicFramePr>
        <p:xfrm>
          <a:off x="946673" y="4109422"/>
          <a:ext cx="6798832" cy="151017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3722146"/>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946673" y="5712311"/>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1199477" y="6078071"/>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1785104"/>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316918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805394663"/>
              </p:ext>
            </p:extLst>
          </p:nvPr>
        </p:nvGraphicFramePr>
        <p:xfrm>
          <a:off x="946673" y="1825291"/>
          <a:ext cx="6798832" cy="2022234"/>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Data (string array)</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114300" marR="114300"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114300" marR="114300" marT="0" marB="0"/>
                </a:tc>
              </a:tr>
            </a:tbl>
          </a:graphicData>
        </a:graphic>
      </p:graphicFrame>
    </p:spTree>
    <p:extLst>
      <p:ext uri="{BB962C8B-B14F-4D97-AF65-F5344CB8AC3E}">
        <p14:creationId xmlns:p14="http://schemas.microsoft.com/office/powerpoint/2010/main" val="5859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03135323"/>
              </p:ext>
            </p:extLst>
          </p:nvPr>
        </p:nvGraphicFramePr>
        <p:xfrm>
          <a:off x="914402" y="1785769"/>
          <a:ext cx="6827668" cy="4082311"/>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8154296" y="1735553"/>
            <a:ext cx="3603812" cy="2308324"/>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7702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External Data 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298643138"/>
              </p:ext>
            </p:extLst>
          </p:nvPr>
        </p:nvGraphicFramePr>
        <p:xfrm>
          <a:off x="946673" y="1829524"/>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114300" marR="11430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0650038"/>
              </p:ext>
            </p:extLst>
          </p:nvPr>
        </p:nvGraphicFramePr>
        <p:xfrm>
          <a:off x="946673" y="3449697"/>
          <a:ext cx="6798832" cy="201356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114300" marR="114300" marT="0" marB="0"/>
                </a:tc>
              </a:tr>
            </a:tbl>
          </a:graphicData>
        </a:graphic>
      </p:graphicFrame>
      <p:sp>
        <p:nvSpPr>
          <p:cNvPr id="8" name="TextBox 7"/>
          <p:cNvSpPr txBox="1"/>
          <p:nvPr/>
        </p:nvSpPr>
        <p:spPr>
          <a:xfrm>
            <a:off x="913503" y="2949388"/>
            <a:ext cx="3012141"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48046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7922276"/>
              </p:ext>
            </p:extLst>
          </p:nvPr>
        </p:nvGraphicFramePr>
        <p:xfrm>
          <a:off x="914402" y="1785769"/>
          <a:ext cx="6827668" cy="336655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 and string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deleteExtruderConfiguration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loadAvailableExtruders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839096" y="533294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946673" y="5702277"/>
            <a:ext cx="2506532"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spTree>
    <p:extLst>
      <p:ext uri="{BB962C8B-B14F-4D97-AF65-F5344CB8AC3E}">
        <p14:creationId xmlns:p14="http://schemas.microsoft.com/office/powerpoint/2010/main" val="157361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3164594381"/>
              </p:ext>
            </p:extLst>
          </p:nvPr>
        </p:nvGraphicFramePr>
        <p:xfrm>
          <a:off x="946673" y="1825291"/>
          <a:ext cx="6798832" cy="201356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114300" marR="114300"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416952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49047291"/>
              </p:ext>
            </p:extLst>
          </p:nvPr>
        </p:nvGraphicFramePr>
        <p:xfrm>
          <a:off x="914402" y="1785769"/>
          <a:ext cx="6827668" cy="336655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839096" y="533294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946673" y="5702277"/>
            <a:ext cx="2506532"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spTree>
    <p:extLst>
      <p:ext uri="{BB962C8B-B14F-4D97-AF65-F5344CB8AC3E}">
        <p14:creationId xmlns:p14="http://schemas.microsoft.com/office/powerpoint/2010/main" val="34521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968991466"/>
              </p:ext>
            </p:extLst>
          </p:nvPr>
        </p:nvGraphicFramePr>
        <p:xfrm>
          <a:off x="946673" y="1825291"/>
          <a:ext cx="6798832" cy="201356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114300" marR="114300"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410053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63019256"/>
              </p:ext>
            </p:extLst>
          </p:nvPr>
        </p:nvGraphicFramePr>
        <p:xfrm>
          <a:off x="914402" y="1785769"/>
          <a:ext cx="6827668" cy="4763503"/>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loadAvailableExtruders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PrintJobConfiguration</a:t>
                      </a:r>
                      <a:r>
                        <a:rPr lang="en-US" sz="1600" dirty="0">
                          <a:effectLst/>
                          <a:latin typeface="Calibri (body)"/>
                          <a:ea typeface="Times New Roman" panose="02020603050405020304" pitchFamily="18" charset="0"/>
                          <a:cs typeface="Times New Roman" panose="02020603050405020304" pitchFamily="18" charset="0"/>
                        </a:rPr>
                        <a:t> object</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8154296" y="1735553"/>
            <a:ext cx="3603812" cy="1200329"/>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8154296" y="3566146"/>
            <a:ext cx="3603812" cy="1569660"/>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168389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 (2)</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3585090453"/>
              </p:ext>
            </p:extLst>
          </p:nvPr>
        </p:nvGraphicFramePr>
        <p:xfrm>
          <a:off x="946673" y="1857565"/>
          <a:ext cx="6798832" cy="1757096"/>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and data objects to populate the PrintJobConfiguration object</a:t>
                      </a:r>
                    </a:p>
                  </a:txBody>
                  <a:tcPr marL="114300" marR="114300" marT="0" marB="0"/>
                </a:tc>
              </a:tr>
              <a:tr h="50339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startPrint</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PrintJobConfiguration</a:t>
                      </a:r>
                      <a:r>
                        <a:rPr lang="en-US" sz="1600" dirty="0">
                          <a:effectLst/>
                          <a:latin typeface="Calibri (body)"/>
                          <a:ea typeface="Times New Roman" panose="02020603050405020304" pitchFamily="18" charset="0"/>
                          <a:cs typeface="Times New Roman" panose="02020603050405020304" pitchFamily="18" charset="0"/>
                        </a:rPr>
                        <a:t> Object</a:t>
                      </a:r>
                    </a:p>
                  </a:txBody>
                  <a:tcPr marL="114300" marR="114300" marT="0" marB="0"/>
                </a:tc>
              </a:tr>
            </a:tbl>
          </a:graphicData>
        </a:graphic>
      </p:graphicFrame>
      <p:sp>
        <p:nvSpPr>
          <p:cNvPr id="7" name="TextBox 6"/>
          <p:cNvSpPr txBox="1"/>
          <p:nvPr/>
        </p:nvSpPr>
        <p:spPr>
          <a:xfrm>
            <a:off x="946673" y="382687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0" name="TextBox 9"/>
          <p:cNvSpPr txBox="1"/>
          <p:nvPr/>
        </p:nvSpPr>
        <p:spPr>
          <a:xfrm>
            <a:off x="1054250" y="4196207"/>
            <a:ext cx="2506532"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344977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9064890"/>
              </p:ext>
            </p:extLst>
          </p:nvPr>
        </p:nvGraphicFramePr>
        <p:xfrm>
          <a:off x="914402" y="1785770"/>
          <a:ext cx="6827668" cy="5023426"/>
        </p:xfrm>
        <a:graphic>
          <a:graphicData uri="http://schemas.openxmlformats.org/drawingml/2006/table">
            <a:tbl>
              <a:tblPr>
                <a:tableStyleId>{5C22544A-7EE6-4342-B048-85BDC9FD1C3A}</a:tableStyleId>
              </a:tblPr>
              <a:tblGrid>
                <a:gridCol w="2274916"/>
                <a:gridCol w="2340113"/>
                <a:gridCol w="2212639"/>
              </a:tblGrid>
              <a:tr h="41894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PrintJob (Object Array)</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PrintJobGui</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PrintJob (Object Array)</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PrintJobGui</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 Objects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 Objects</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PrinterConfiguration Objects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PrinterConfiguration Objects</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MaterialConfiguration Objects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MaterialConfiguration Objects</a:t>
                      </a:r>
                    </a:p>
                  </a:txBody>
                  <a:tcPr marL="114300" marR="114300" marT="0" marB="0"/>
                </a:tc>
              </a:tr>
              <a:tr h="639397">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 Objects</a:t>
                      </a:r>
                    </a:p>
                  </a:txBody>
                  <a:tcPr marL="114300" marR="114300"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Objects</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292717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02109154"/>
              </p:ext>
            </p:extLst>
          </p:nvPr>
        </p:nvGraphicFramePr>
        <p:xfrm>
          <a:off x="914402" y="1785769"/>
          <a:ext cx="6827668" cy="3418899"/>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6774366"/>
              </p:ext>
            </p:extLst>
          </p:nvPr>
        </p:nvGraphicFramePr>
        <p:xfrm>
          <a:off x="946673" y="5597548"/>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5251227"/>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831566" y="5251227"/>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8084370" y="5620559"/>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1938992"/>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96952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5574124"/>
              </p:ext>
            </p:extLst>
          </p:nvPr>
        </p:nvGraphicFramePr>
        <p:xfrm>
          <a:off x="914402" y="1785769"/>
          <a:ext cx="6827668" cy="2616241"/>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946673" y="4814305"/>
            <a:ext cx="2840019" cy="376517"/>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99761839"/>
              </p:ext>
            </p:extLst>
          </p:nvPr>
        </p:nvGraphicFramePr>
        <p:xfrm>
          <a:off x="946673" y="5156219"/>
          <a:ext cx="6798832" cy="151017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114300" marR="114300"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114300" marR="114300"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12" name="TextBox 11"/>
          <p:cNvSpPr txBox="1"/>
          <p:nvPr/>
        </p:nvSpPr>
        <p:spPr>
          <a:xfrm>
            <a:off x="946673" y="4416683"/>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1113416" y="4616738"/>
            <a:ext cx="2506532"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8154296" y="1735553"/>
            <a:ext cx="3603812" cy="1938992"/>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170083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43885528"/>
              </p:ext>
            </p:extLst>
          </p:nvPr>
        </p:nvGraphicFramePr>
        <p:xfrm>
          <a:off x="634701" y="376516"/>
          <a:ext cx="9864762" cy="5927462"/>
        </p:xfrm>
        <a:graphic>
          <a:graphicData uri="http://schemas.openxmlformats.org/drawingml/2006/table">
            <a:tbl>
              <a:tblPr firstRow="1" firstCol="1" bandRow="1">
                <a:tableStyleId>{5C22544A-7EE6-4342-B048-85BDC9FD1C3A}</a:tableStyleId>
              </a:tblPr>
              <a:tblGrid>
                <a:gridCol w="1256420"/>
                <a:gridCol w="4304171"/>
                <a:gridCol w="4304171"/>
              </a:tblGrid>
              <a:tr h="164649">
                <a:tc>
                  <a:txBody>
                    <a:bodyPr/>
                    <a:lstStyle/>
                    <a:p>
                      <a:pPr marL="0" marR="0" algn="just">
                        <a:lnSpc>
                          <a:spcPct val="105000"/>
                        </a:lnSpc>
                        <a:spcBef>
                          <a:spcPts val="0"/>
                        </a:spcBef>
                        <a:spcAft>
                          <a:spcPts val="0"/>
                        </a:spcAft>
                      </a:pPr>
                      <a:r>
                        <a:rPr lang="en-US" sz="1000" dirty="0">
                          <a:effectLst/>
                        </a:rPr>
                        <a:t>Subsystem</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dirty="0">
                          <a:effectLst/>
                        </a:rPr>
                        <a:t>Module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dirty="0">
                          <a:effectLst/>
                        </a:rPr>
                        <a:t>Test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rowSpan="7">
                  <a:txBody>
                    <a:bodyPr/>
                    <a:lstStyle/>
                    <a:p>
                      <a:pPr marL="0" marR="0" algn="ctr">
                        <a:lnSpc>
                          <a:spcPct val="105000"/>
                        </a:lnSpc>
                        <a:spcBef>
                          <a:spcPts val="0"/>
                        </a:spcBef>
                        <a:spcAft>
                          <a:spcPts val="0"/>
                        </a:spcAft>
                      </a:pPr>
                      <a:r>
                        <a:rPr lang="en-US" sz="1000" dirty="0">
                          <a:effectLst/>
                        </a:rPr>
                        <a:t>GUI</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nchor="ctr"/>
                </a:tc>
                <a:tc>
                  <a:txBody>
                    <a:bodyPr/>
                    <a:lstStyle/>
                    <a:p>
                      <a:pPr marL="0" marR="0" algn="ctr">
                        <a:lnSpc>
                          <a:spcPct val="105000"/>
                        </a:lnSpc>
                        <a:spcBef>
                          <a:spcPts val="0"/>
                        </a:spcBef>
                        <a:spcAft>
                          <a:spcPts val="0"/>
                        </a:spcAft>
                      </a:pPr>
                      <a:r>
                        <a:rPr lang="en-US" sz="1000">
                          <a:effectLst/>
                        </a:rPr>
                        <a:t>Import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an STL file, the Import GUI Module will verify that the STL file is imported when the import button is pressed and deleted from the system when the delete button is pressed. For a file of an incorrect type, the Import GUI Module should notify the user that the file is not accepted when the import button is pressed.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Material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 set of inputs that the user types in, the Material GUI Module will verify that each input is of the correct type and will not pass the input to the Material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Printer  Config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 set of inputs that the user types in, the Printer Config GUI Module will verify that each input is of the correct type and will not pass the input to the Printer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dirty="0">
                          <a:effectLst/>
                        </a:rPr>
                        <a:t>Extruder </a:t>
                      </a:r>
                      <a:r>
                        <a:rPr lang="en-US" sz="1000" dirty="0" err="1">
                          <a:effectLst/>
                        </a:rPr>
                        <a:t>Config</a:t>
                      </a:r>
                      <a:r>
                        <a:rPr lang="en-US" sz="1000" dirty="0">
                          <a:effectLst/>
                        </a:rPr>
                        <a:t> GUI</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 set of inputs that the user types in, the Extruder Config GUI Module will verify that each input is of the correct type and will not pass the input to the Extruder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 Config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 set of inputs that the user types in, the Print Config GUI Module will verify that each input is of the correct type and will not pass the input to the Print Config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Print Job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a:effectLst/>
                        </a:rPr>
                        <a:t>Given a set of inputs that the user types in, the Print Job GUI Module will verify that each input is of the correct type and will not pass the input to the Print Job Controller if the input type does not match the type required. (eg. The user types in a string when it needs an int)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rPr>
                        <a:t>Status GUI</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dirty="0">
                          <a:effectLst/>
                        </a:rPr>
                        <a:t>Given a set of printer status updates, the Status GUI Module will display the information correctly in the Status window. When the pause/resume button is pressed, the Status GUI Module will call the appropriate function from the Status Controller correctly and the word “pause” will change to “resume” or vice-versa.</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bl>
          </a:graphicData>
        </a:graphic>
      </p:graphicFrame>
    </p:spTree>
    <p:extLst>
      <p:ext uri="{BB962C8B-B14F-4D97-AF65-F5344CB8AC3E}">
        <p14:creationId xmlns:p14="http://schemas.microsoft.com/office/powerpoint/2010/main" val="230891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77934416"/>
              </p:ext>
            </p:extLst>
          </p:nvPr>
        </p:nvGraphicFramePr>
        <p:xfrm>
          <a:off x="645459" y="204394"/>
          <a:ext cx="9864762" cy="6434014"/>
        </p:xfrm>
        <a:graphic>
          <a:graphicData uri="http://schemas.openxmlformats.org/drawingml/2006/table">
            <a:tbl>
              <a:tblPr firstRow="1" firstCol="1" bandRow="1">
                <a:tableStyleId>{5C22544A-7EE6-4342-B048-85BDC9FD1C3A}</a:tableStyleId>
              </a:tblPr>
              <a:tblGrid>
                <a:gridCol w="1256420"/>
                <a:gridCol w="4304171"/>
                <a:gridCol w="4304171"/>
              </a:tblGrid>
              <a:tr h="164649">
                <a:tc>
                  <a:txBody>
                    <a:bodyPr/>
                    <a:lstStyle/>
                    <a:p>
                      <a:pPr marL="0" marR="0" algn="just">
                        <a:lnSpc>
                          <a:spcPct val="105000"/>
                        </a:lnSpc>
                        <a:spcBef>
                          <a:spcPts val="0"/>
                        </a:spcBef>
                        <a:spcAft>
                          <a:spcPts val="0"/>
                        </a:spcAft>
                      </a:pPr>
                      <a:r>
                        <a:rPr lang="en-US" sz="1000" dirty="0">
                          <a:effectLst/>
                        </a:rPr>
                        <a:t>Subsystem</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dirty="0">
                          <a:effectLst/>
                        </a:rPr>
                        <a:t>Module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c>
                  <a:txBody>
                    <a:bodyPr/>
                    <a:lstStyle/>
                    <a:p>
                      <a:pPr marL="0" marR="0" algn="just">
                        <a:lnSpc>
                          <a:spcPct val="105000"/>
                        </a:lnSpc>
                        <a:spcBef>
                          <a:spcPts val="0"/>
                        </a:spcBef>
                        <a:spcAft>
                          <a:spcPts val="0"/>
                        </a:spcAft>
                      </a:pPr>
                      <a:r>
                        <a:rPr lang="en-US" sz="1000" dirty="0">
                          <a:effectLst/>
                        </a:rPr>
                        <a:t>Test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487" marR="19487" marT="0" marB="0"/>
                </a:tc>
              </a:tr>
              <a:tr h="823259">
                <a:tc rowSpan="7">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Controller</a:t>
                      </a:r>
                    </a:p>
                  </a:txBody>
                  <a:tcPr marL="68580" marR="68580" marT="0" marB="0" anchor="ct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Import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an STL file, the Import Controller Module will call the Persistence Framework to import the file into the system and return a Boolean value of 1 for the successful operation. For file of the incorrect type, the Import Controller Module will not call the Persistence Framework and return a Boolean value of 0.</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Material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Material Controller Module will verify that value does not break the boundary set for that value. If one or more values do not fit in the boundaries provided, a Boolean value of 0 will return. If all values fall into their appropriate boundaries, the Material Controller will call the Persistence Framework to store the values and a Boolean value of 1 will be returned.</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Printer Config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Printer Config Controller Module will verify that value does not break the boundary set for that value. If one or more values do not fit in the boundaries provided, a Boolean value of 0 will return. If all values fall into their appropriate boundaries, the Printer Config Controller will call the Persistence Framework to store the values and a Boolean value of 1 will be returned.</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Extruder Config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Extruder Config Controller Module will verify that value does not break the boundary set for that value. If one or more values do not fit in the boundaries provided, a Boolean value of 0 will return. If all values fall into their appropriate boundaries, the Extruder Config Controller will call the Persistence Framework to store the values and a Boolean value of 1 will be returned.</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Print Config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 Config Controller Module will verify that value does not break the boundary set for that value. If one or more values do not fit in the boundaries provided, a Boolean value of 0 will return. If all values fall into their appropriate boundaries, the Print Config Controller will call the Persistence Framework to store the values and a Boolean value of 1 will be returned.</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Print Job Controller</a:t>
                      </a:r>
                    </a:p>
                  </a:txBody>
                  <a:tcPr marL="68580" marR="68580" marT="0" marB="0"/>
                </a:tc>
                <a:tc>
                  <a:txBody>
                    <a:bodyPr/>
                    <a:lstStyle/>
                    <a:p>
                      <a:pPr marL="0" marR="0" algn="just">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Given a set of values passed in by the GUI, the Print Job Controller Module will verify that value does not break the boundary set for that value. If one or more values do not fit in the boundaries provided, a Boolean value of 0 will return. If all values fall into their appropriate boundaries, the Print Job Controller will package the information into a new Configuration Object.</a:t>
                      </a:r>
                    </a:p>
                  </a:txBody>
                  <a:tcPr marL="68580" marR="68580" marT="0" marB="0"/>
                </a:tc>
              </a:tr>
              <a:tr h="823259">
                <a:tc vMerge="1">
                  <a:txBody>
                    <a:bodyPr/>
                    <a:lstStyle/>
                    <a:p>
                      <a:endParaRPr lang="en-US"/>
                    </a:p>
                  </a:txBody>
                  <a:tcPr/>
                </a:tc>
                <a:tc>
                  <a:txBody>
                    <a:bodyPr/>
                    <a:lstStyle/>
                    <a:p>
                      <a:pPr marL="0" marR="0" algn="ctr">
                        <a:lnSpc>
                          <a:spcPct val="105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Status Controller</a:t>
                      </a:r>
                    </a:p>
                  </a:txBody>
                  <a:tcPr marL="68580" marR="68580" marT="0" marB="0"/>
                </a:tc>
                <a:tc>
                  <a:txBody>
                    <a:bodyPr/>
                    <a:lstStyle/>
                    <a:p>
                      <a:pPr marL="0" marR="0" algn="just">
                        <a:lnSpc>
                          <a:spcPct val="10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When given a request to update, the Status Controller will collect the most recent Printer Status and return it in an array format. When given a request to pause, resume, or cancel, the Status Controller will pass the command to the Printer Control Layer.</a:t>
                      </a:r>
                    </a:p>
                  </a:txBody>
                  <a:tcPr marL="68580" marR="68580" marT="0" marB="0"/>
                </a:tc>
              </a:tr>
            </a:tbl>
          </a:graphicData>
        </a:graphic>
      </p:graphicFrame>
    </p:spTree>
    <p:extLst>
      <p:ext uri="{BB962C8B-B14F-4D97-AF65-F5344CB8AC3E}">
        <p14:creationId xmlns:p14="http://schemas.microsoft.com/office/powerpoint/2010/main" val="122657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79880952"/>
              </p:ext>
            </p:extLst>
          </p:nvPr>
        </p:nvGraphicFramePr>
        <p:xfrm>
          <a:off x="914402" y="1785769"/>
          <a:ext cx="6827668" cy="2906835"/>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60778008"/>
              </p:ext>
            </p:extLst>
          </p:nvPr>
        </p:nvGraphicFramePr>
        <p:xfrm>
          <a:off x="946673" y="5178553"/>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4745618"/>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946673" y="6185333"/>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761590" y="6204314"/>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2308324"/>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32227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06020026"/>
              </p:ext>
            </p:extLst>
          </p:nvPr>
        </p:nvGraphicFramePr>
        <p:xfrm>
          <a:off x="914402" y="1785769"/>
          <a:ext cx="6827668" cy="316286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7946578"/>
              </p:ext>
            </p:extLst>
          </p:nvPr>
        </p:nvGraphicFramePr>
        <p:xfrm>
          <a:off x="946673" y="5307645"/>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4917741"/>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1032733" y="6354609"/>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808207" y="6373590"/>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91066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16969542"/>
              </p:ext>
            </p:extLst>
          </p:nvPr>
        </p:nvGraphicFramePr>
        <p:xfrm>
          <a:off x="914402" y="1785769"/>
          <a:ext cx="6827668" cy="316286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nvGraphicFramePr>
        <p:xfrm>
          <a:off x="946673" y="5307645"/>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4917741"/>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1032733" y="6354609"/>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808207" y="6373590"/>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2677656"/>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6131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4996844"/>
              </p:ext>
            </p:extLst>
          </p:nvPr>
        </p:nvGraphicFramePr>
        <p:xfrm>
          <a:off x="914402" y="1785769"/>
          <a:ext cx="6827668" cy="316286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nvGraphicFramePr>
        <p:xfrm>
          <a:off x="946673" y="5307645"/>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4917741"/>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1032733" y="6354609"/>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808207" y="6373590"/>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4631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919331"/>
              </p:ext>
            </p:extLst>
          </p:nvPr>
        </p:nvGraphicFramePr>
        <p:xfrm>
          <a:off x="914402" y="1785769"/>
          <a:ext cx="6827668" cy="190048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114300" marR="114300"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114300" marR="114300"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2425405"/>
              </p:ext>
            </p:extLst>
          </p:nvPr>
        </p:nvGraphicFramePr>
        <p:xfrm>
          <a:off x="946673" y="4299633"/>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114300" marR="114300"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386990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946673" y="5526271"/>
            <a:ext cx="2840019" cy="376517"/>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1199477" y="5902788"/>
            <a:ext cx="2334410"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311741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38511742"/>
              </p:ext>
            </p:extLst>
          </p:nvPr>
        </p:nvGraphicFramePr>
        <p:xfrm>
          <a:off x="914402" y="1785769"/>
          <a:ext cx="6827668" cy="190048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114300" marR="114300"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6724167"/>
              </p:ext>
            </p:extLst>
          </p:nvPr>
        </p:nvGraphicFramePr>
        <p:xfrm>
          <a:off x="946673" y="4239237"/>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946673" y="386990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946673" y="5214299"/>
            <a:ext cx="2840019" cy="376517"/>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06462180"/>
              </p:ext>
            </p:extLst>
          </p:nvPr>
        </p:nvGraphicFramePr>
        <p:xfrm>
          <a:off x="946673" y="5590816"/>
          <a:ext cx="6798832" cy="1006780"/>
        </p:xfrm>
        <a:graphic>
          <a:graphicData uri="http://schemas.openxmlformats.org/drawingml/2006/table">
            <a:tbl>
              <a:tblPr>
                <a:tableStyleId>{5C22544A-7EE6-4342-B048-85BDC9FD1C3A}</a:tableStyleId>
              </a:tblPr>
              <a:tblGrid>
                <a:gridCol w="3399416"/>
                <a:gridCol w="3399416"/>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114300" marR="114300"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114300" marR="114300" marT="0" marB="0"/>
                </a:tc>
              </a:tr>
            </a:tbl>
          </a:graphicData>
        </a:graphic>
      </p:graphicFrame>
      <p:sp>
        <p:nvSpPr>
          <p:cNvPr id="13" name="TextBox 12"/>
          <p:cNvSpPr txBox="1"/>
          <p:nvPr/>
        </p:nvSpPr>
        <p:spPr>
          <a:xfrm>
            <a:off x="8154296" y="1735553"/>
            <a:ext cx="3603812" cy="1938992"/>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18231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87957674"/>
              </p:ext>
            </p:extLst>
          </p:nvPr>
        </p:nvGraphicFramePr>
        <p:xfrm>
          <a:off x="914402" y="1785769"/>
          <a:ext cx="6827668" cy="3366557"/>
        </p:xfrm>
        <a:graphic>
          <a:graphicData uri="http://schemas.openxmlformats.org/drawingml/2006/table">
            <a:tbl>
              <a:tblPr>
                <a:tableStyleId>{5C22544A-7EE6-4342-B048-85BDC9FD1C3A}</a:tableStyleId>
              </a:tblPr>
              <a:tblGrid>
                <a:gridCol w="2274916"/>
                <a:gridCol w="2276376"/>
                <a:gridCol w="2276376"/>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114300" marR="114300"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114300" marR="114300"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114300" marR="114300"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114300" marR="114300"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114300" marR="114300"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114300" marR="114300" marT="0" marB="0"/>
                </a:tc>
              </a:tr>
            </a:tbl>
          </a:graphicData>
        </a:graphic>
      </p:graphicFrame>
      <p:sp>
        <p:nvSpPr>
          <p:cNvPr id="9" name="TextBox 8"/>
          <p:cNvSpPr txBox="1"/>
          <p:nvPr/>
        </p:nvSpPr>
        <p:spPr>
          <a:xfrm>
            <a:off x="946673" y="1366221"/>
            <a:ext cx="3012141"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839096" y="5332945"/>
            <a:ext cx="311971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946673" y="5702277"/>
            <a:ext cx="2506532"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8154296" y="1735553"/>
            <a:ext cx="3603812" cy="1569660"/>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spTree>
    <p:extLst>
      <p:ext uri="{BB962C8B-B14F-4D97-AF65-F5344CB8AC3E}">
        <p14:creationId xmlns:p14="http://schemas.microsoft.com/office/powerpoint/2010/main" val="364285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2273</Words>
  <Application>Microsoft Office PowerPoint</Application>
  <PresentationFormat>Widescreen</PresentationFormat>
  <Paragraphs>419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(body)</vt:lpstr>
      <vt:lpstr>Calibri Light</vt:lpstr>
      <vt:lpstr>Times New Roman</vt:lpstr>
      <vt:lpstr>Office Theme</vt:lpstr>
      <vt:lpstr>Import GUI Module</vt:lpstr>
      <vt:lpstr>Material Configuration GUI Module</vt:lpstr>
      <vt:lpstr>Printer Configuration GUI Module</vt:lpstr>
      <vt:lpstr>Extruder Configuration GUI Module</vt:lpstr>
      <vt:lpstr>Print Configuration GUI Module</vt:lpstr>
      <vt:lpstr>Print Job GUI Module</vt:lpstr>
      <vt:lpstr>Status GUI Module</vt:lpstr>
      <vt:lpstr>Import Controller</vt:lpstr>
      <vt:lpstr>Material Configuration Controller</vt:lpstr>
      <vt:lpstr>Material Configuration Controller</vt:lpstr>
      <vt:lpstr>Printer Configuration Controller</vt:lpstr>
      <vt:lpstr>Printer Configuration Controller</vt:lpstr>
      <vt:lpstr>Extruder Configuration Controller</vt:lpstr>
      <vt:lpstr>Extruder Configuration Controller</vt:lpstr>
      <vt:lpstr>Print Configuration Controller</vt:lpstr>
      <vt:lpstr>Print Configuration Controller</vt:lpstr>
      <vt:lpstr>Print Job Controller</vt:lpstr>
      <vt:lpstr>Print Job Controller</vt:lpstr>
      <vt:lpstr>Print Job Controller</vt:lpstr>
      <vt:lpstr>Status Controller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 GUI Module</dc:title>
  <dc:creator>Markus</dc:creator>
  <cp:lastModifiedBy>Markus</cp:lastModifiedBy>
  <cp:revision>9</cp:revision>
  <dcterms:created xsi:type="dcterms:W3CDTF">2014-02-19T05:24:12Z</dcterms:created>
  <dcterms:modified xsi:type="dcterms:W3CDTF">2014-02-19T06:30:20Z</dcterms:modified>
</cp:coreProperties>
</file>