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790700D-980F-41A9-9E1A-E28F7DB87F53}" type="datetimeFigureOut">
              <a:rPr lang="en-US" smtClean="0"/>
              <a:t>11/14/13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Status </a:t>
            </a:r>
            <a:r>
              <a:rPr lang="en-US" dirty="0" smtClean="0"/>
              <a:t>11/14/13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46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SRS Feedback to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Provide examples of objects the printer might create</a:t>
            </a:r>
          </a:p>
          <a:p>
            <a:r>
              <a:rPr lang="en-US" sz="2800" dirty="0" err="1" smtClean="0"/>
              <a:t>Sparsity</a:t>
            </a:r>
            <a:r>
              <a:rPr lang="en-US" sz="2800" dirty="0"/>
              <a:t> </a:t>
            </a:r>
            <a:r>
              <a:rPr lang="en-US" sz="2800" dirty="0" smtClean="0"/>
              <a:t>&amp; Density Control not clearly explained</a:t>
            </a:r>
          </a:p>
          <a:p>
            <a:r>
              <a:rPr lang="en-US" sz="2800" dirty="0" smtClean="0"/>
              <a:t>Ensure that non-critical and feature requirements are accounted for in design</a:t>
            </a:r>
          </a:p>
          <a:p>
            <a:r>
              <a:rPr lang="en-US" sz="2800" dirty="0" smtClean="0"/>
              <a:t>Performance Consideration: Model Complexity, Processing Time</a:t>
            </a:r>
          </a:p>
          <a:p>
            <a:r>
              <a:rPr lang="en-US" sz="2800" dirty="0" smtClean="0"/>
              <a:t>Use </a:t>
            </a:r>
            <a:r>
              <a:rPr lang="en-US" sz="2800" smtClean="0"/>
              <a:t>Cases </a:t>
            </a:r>
            <a:r>
              <a:rPr lang="en-US" sz="2800" smtClean="0"/>
              <a:t>feel </a:t>
            </a:r>
            <a:r>
              <a:rPr lang="en-US" sz="2800" dirty="0" smtClean="0"/>
              <a:t>incomplete</a:t>
            </a:r>
          </a:p>
          <a:p>
            <a:r>
              <a:rPr lang="en-US" sz="2800" dirty="0" smtClean="0"/>
              <a:t>Feasibility assumptions regarding </a:t>
            </a:r>
            <a:r>
              <a:rPr lang="en-US" sz="2800" dirty="0" err="1" smtClean="0"/>
              <a:t>LoC</a:t>
            </a:r>
            <a:r>
              <a:rPr lang="en-US" sz="2800" dirty="0" smtClean="0"/>
              <a:t> </a:t>
            </a:r>
            <a:r>
              <a:rPr lang="en-US" sz="2800" dirty="0" smtClean="0"/>
              <a:t>Production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5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Feedback: Provide </a:t>
            </a:r>
            <a:r>
              <a:rPr lang="en-US" sz="2400" dirty="0"/>
              <a:t>examples of objects the printer might </a:t>
            </a:r>
            <a:r>
              <a:rPr lang="en-US" sz="2400" dirty="0" smtClean="0"/>
              <a:t>create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Bone grafts, tissue scaffolding, stents, etc.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1026" name="Picture 2" descr="Covered_Stent_Graf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3200"/>
            <a:ext cx="175260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nmat1421-f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732182"/>
            <a:ext cx="1566081" cy="187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57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057400"/>
          </a:xfrm>
        </p:spPr>
        <p:txBody>
          <a:bodyPr>
            <a:normAutofit/>
          </a:bodyPr>
          <a:lstStyle/>
          <a:p>
            <a:r>
              <a:rPr lang="en-US" sz="2400" dirty="0"/>
              <a:t>Feedback: </a:t>
            </a:r>
            <a:r>
              <a:rPr lang="en-US" sz="2400" dirty="0" err="1"/>
              <a:t>Sparsity</a:t>
            </a:r>
            <a:r>
              <a:rPr lang="en-US" sz="2400" dirty="0"/>
              <a:t> &amp; Density Control not clearly </a:t>
            </a:r>
            <a:r>
              <a:rPr lang="en-US" sz="2400" dirty="0" smtClean="0"/>
              <a:t>explained</a:t>
            </a:r>
            <a:endParaRPr lang="en-US" dirty="0" smtClean="0"/>
          </a:p>
          <a:p>
            <a:pPr lvl="1"/>
            <a:r>
              <a:rPr lang="en-US" dirty="0" smtClean="0"/>
              <a:t>Renaming Requirement: “Fill Density”</a:t>
            </a:r>
          </a:p>
          <a:p>
            <a:pPr lvl="1"/>
            <a:r>
              <a:rPr lang="en-US" dirty="0" smtClean="0"/>
              <a:t>Option to conserve </a:t>
            </a:r>
            <a:r>
              <a:rPr lang="en-US" dirty="0" smtClean="0"/>
              <a:t>material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124200"/>
            <a:ext cx="5311366" cy="3352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488668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http://</a:t>
            </a:r>
            <a:r>
              <a:rPr lang="nb-NO" dirty="0" err="1"/>
              <a:t>richrap.blogspot.com</a:t>
            </a:r>
            <a:r>
              <a:rPr lang="nb-NO" dirty="0"/>
              <a:t>/2012/01/slic3r-is-nicer-part-1-settings-and.html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7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Feedback: Ensure that non-critical and feature requirements are accounted for in design</a:t>
            </a:r>
          </a:p>
          <a:p>
            <a:pPr lvl="1"/>
            <a:r>
              <a:rPr lang="en-US" dirty="0"/>
              <a:t>Changes to Req. 8.3: “Modular and Scalable Design”</a:t>
            </a:r>
          </a:p>
          <a:p>
            <a:pPr lvl="1"/>
            <a:endParaRPr lang="en-US" sz="2400" dirty="0"/>
          </a:p>
          <a:p>
            <a:r>
              <a:rPr lang="en-US" sz="2400" dirty="0"/>
              <a:t>Performance Consideration: Model Complexity, Processing Time</a:t>
            </a:r>
          </a:p>
          <a:p>
            <a:pPr lvl="1"/>
            <a:r>
              <a:rPr lang="en-US" dirty="0"/>
              <a:t>Now addressed in Req. 5.3: “Object Processing Time”</a:t>
            </a:r>
          </a:p>
          <a:p>
            <a:pPr lvl="1"/>
            <a:r>
              <a:rPr lang="en-US" dirty="0"/>
              <a:t>Model must be closed &amp; complete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9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 Cases </a:t>
            </a:r>
            <a:r>
              <a:rPr lang="en-US" sz="2400" dirty="0" smtClean="0"/>
              <a:t>Feel Incomplete</a:t>
            </a:r>
            <a:endParaRPr lang="en-US" sz="2400" dirty="0" smtClean="0"/>
          </a:p>
          <a:p>
            <a:pPr lvl="1"/>
            <a:r>
              <a:rPr lang="en-US" dirty="0" smtClean="0"/>
              <a:t>Added new case: “Edit Printer Configuration”</a:t>
            </a:r>
          </a:p>
          <a:p>
            <a:pPr lvl="1"/>
            <a:endParaRPr lang="en-US" dirty="0"/>
          </a:p>
          <a:p>
            <a:r>
              <a:rPr lang="en-US" sz="2400" dirty="0"/>
              <a:t>Feasibility assumptions regarding </a:t>
            </a:r>
            <a:r>
              <a:rPr lang="en-US" sz="2400" dirty="0" err="1"/>
              <a:t>LoC</a:t>
            </a:r>
            <a:r>
              <a:rPr lang="en-US" sz="2400" dirty="0"/>
              <a:t> </a:t>
            </a:r>
            <a:r>
              <a:rPr lang="en-US" sz="2400" dirty="0" smtClean="0"/>
              <a:t>Production</a:t>
            </a:r>
            <a:endParaRPr lang="en-US" sz="2400" dirty="0" smtClean="0"/>
          </a:p>
          <a:p>
            <a:pPr lvl="1"/>
            <a:r>
              <a:rPr lang="en-US" dirty="0" smtClean="0"/>
              <a:t>Familiar with Tools</a:t>
            </a:r>
          </a:p>
          <a:p>
            <a:pPr lvl="2"/>
            <a:r>
              <a:rPr lang="en-US" dirty="0" smtClean="0"/>
              <a:t>Interface largely Java</a:t>
            </a:r>
          </a:p>
          <a:p>
            <a:pPr lvl="2"/>
            <a:r>
              <a:rPr lang="en-US" dirty="0" smtClean="0"/>
              <a:t>Processing in C</a:t>
            </a:r>
          </a:p>
          <a:p>
            <a:pPr lvl="1"/>
            <a:r>
              <a:rPr lang="en-US" dirty="0"/>
              <a:t>Multiple years experience </a:t>
            </a:r>
            <a:r>
              <a:rPr lang="en-US" dirty="0" smtClean="0"/>
              <a:t>for team members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02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How does system recognize materials?</a:t>
            </a:r>
          </a:p>
          <a:p>
            <a:pPr lvl="1"/>
            <a:r>
              <a:rPr lang="en-US" dirty="0" smtClean="0"/>
              <a:t>User selects material for each part</a:t>
            </a:r>
          </a:p>
          <a:p>
            <a:pPr lvl="1"/>
            <a:r>
              <a:rPr lang="en-US" dirty="0" smtClean="0"/>
              <a:t>Software tells printer</a:t>
            </a:r>
          </a:p>
          <a:p>
            <a:pPr lvl="1"/>
            <a:endParaRPr lang="en-US" dirty="0"/>
          </a:p>
          <a:p>
            <a:r>
              <a:rPr lang="en-US" sz="2400" dirty="0" smtClean="0"/>
              <a:t>What is actually in the database?</a:t>
            </a:r>
          </a:p>
          <a:p>
            <a:pPr lvl="1"/>
            <a:r>
              <a:rPr lang="en-US" dirty="0" smtClean="0"/>
              <a:t>Diameter of the material filament</a:t>
            </a:r>
          </a:p>
          <a:p>
            <a:pPr lvl="1"/>
            <a:r>
              <a:rPr lang="en-US" dirty="0" smtClean="0"/>
              <a:t>Temperature filament extrudes at</a:t>
            </a:r>
          </a:p>
          <a:p>
            <a:pPr lvl="1"/>
            <a:r>
              <a:rPr lang="en-US" dirty="0" smtClean="0"/>
              <a:t>Extrusion speed</a:t>
            </a:r>
          </a:p>
          <a:p>
            <a:pPr lvl="1"/>
            <a:r>
              <a:rPr lang="en-US" dirty="0" smtClean="0"/>
              <a:t>UV curing flag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3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Step: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1843087"/>
            <a:ext cx="6572250" cy="4314825"/>
          </a:xfrm>
        </p:spPr>
      </p:pic>
    </p:spTree>
    <p:extLst>
      <p:ext uri="{BB962C8B-B14F-4D97-AF65-F5344CB8AC3E}">
        <p14:creationId xmlns:p14="http://schemas.microsoft.com/office/powerpoint/2010/main" val="3512790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328</TotalTime>
  <Words>258</Words>
  <Application>Microsoft Macintosh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Team Ink3D Status 11/14/13</vt:lpstr>
      <vt:lpstr>SRS Feedback to Address</vt:lpstr>
      <vt:lpstr>Feedback Resolution</vt:lpstr>
      <vt:lpstr>Feedback Resolution</vt:lpstr>
      <vt:lpstr>Feedback Resolution</vt:lpstr>
      <vt:lpstr>Feedback Resolution</vt:lpstr>
      <vt:lpstr>Other Issues</vt:lpstr>
      <vt:lpstr>Next Step: Architecture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Mammoth</cp:lastModifiedBy>
  <cp:revision>35</cp:revision>
  <cp:lastPrinted>2013-09-12T23:59:19Z</cp:lastPrinted>
  <dcterms:created xsi:type="dcterms:W3CDTF">2013-09-12T00:39:16Z</dcterms:created>
  <dcterms:modified xsi:type="dcterms:W3CDTF">2013-11-15T03:18:17Z</dcterms:modified>
</cp:coreProperties>
</file>