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 Networking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정리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1-1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94F9-F31C-4F2E-82B4-64EC0821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26" y="8377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Physical, Data-link, Network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42175-9CD9-470C-B2FA-F9361F9D7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7426" y="2013499"/>
            <a:ext cx="1033682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Pysical 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전기적, 기계적, 기능적임.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 과 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에 해당되는 전기적 ON, OFF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통신 케이블, 리피터, 허브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Data-Link Layer 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정보의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오류와 흐름을 관리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안전한 정보의 전달 수행을 도움. 통신에서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오류를 찾고 재전송하는 기능도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있으며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맥 어드레스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통신 가능 하게함.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브리지, 스위치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Network Layer 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 =&gt; 안전하고 빠르게 데이터를 목적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 전달.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경로를 선택하고 주소를 정하고 패킷을 전달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24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31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4-B2DA-45ED-843E-9F3B701D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Protocol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9B2B-8F62-4FA8-9A98-E848E734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컴퓨터끼리 서로 통신하기 위해서 필요한 서로간의 통식 규약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 </a:t>
            </a:r>
          </a:p>
          <a:p>
            <a:pPr lvl="2"/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Transmission Control Protocol / Internet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Protoco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인터넷 프로토콜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PX </a:t>
            </a:r>
          </a:p>
          <a:p>
            <a:pPr lvl="2"/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Internetwork Packet Exchange</a:t>
            </a:r>
          </a:p>
          <a:p>
            <a:pPr lvl="2"/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안에서의 통신을 위한 프로토콜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i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Appletalk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매긴토시가 사용하던거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이제는 잘 안씀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2"/>
            <a:endParaRPr lang="ko-KR" altLang="en-US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7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12C5-AA8F-4C05-B083-9347DCF1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0DA-AC93-47C8-810F-04B17228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ARPANET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의해 개발됨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각각의 네트워크에 접속되어 있는 호스트들에게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고유의 주소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지급해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네트워크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연결되어 있는 호스트까지도 통신 가능함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Internet Network Information Center(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InterNIC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 관리 분배한다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88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EC7E-68A3-4F69-8428-9002000B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 Address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B315-AE63-4736-815C-8AF3E85C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Cmd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ipconfig /all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확인가능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 부족해져서 여러방안이 나옴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NAT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(Network Address Translation)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인터넷에서 나갈 때만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공인주소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가지고 나가는 방식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(Port Address Translation) :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포트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사용하여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내의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구별하는 방식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 : IPv4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주소가 고갈됨에 따라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 떨어져가는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 충당해주기 위해서 만들어짐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128bit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 이루어짐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D4D4D4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46E-078E-46E3-900A-58EC25F5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DHCP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06B9-1AE9-40A6-8929-390DFC25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Dynamic Host Configuration Protocol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약자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주소를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가지지 않고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Client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서버에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배정하는 방식</a:t>
            </a:r>
          </a:p>
        </p:txBody>
      </p:sp>
      <p:pic>
        <p:nvPicPr>
          <p:cNvPr id="8194" name="Picture 2" descr="How does DHCP work? – Cyber Security News">
            <a:extLst>
              <a:ext uri="{FF2B5EF4-FFF2-40B4-BE49-F238E27FC236}">
                <a16:creationId xmlns:a16="http://schemas.microsoft.com/office/drawing/2014/main" id="{6EAA7149-5176-4B7C-9121-C01C41CA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02" y="3353963"/>
            <a:ext cx="5029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0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D1C2-E595-4747-B4EE-33C3F03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IPX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11CC-BA90-4756-B2F2-EA8B9A7E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Internetwork Packet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eXchange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약자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파일을 한곳에 두고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NetWare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파일 서버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공유하여 통신하는 프로토콜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에서는 빠르지만 인터넷에서는 성능이 조금 떨어짐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인터넷에서는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사용하기 때문에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IPX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로는 인터넷 사용 불가함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8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D834-3206-4BE4-A22C-0BB64D74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2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 vs. WAN</a:t>
            </a:r>
            <a:endParaRPr lang="ko-KR" altLang="en-US" sz="4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DA66-EC76-4633-9C3C-C6581BA9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6762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D029-C500-4DA6-8462-87C54F07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953" y="2378488"/>
            <a:ext cx="5157787" cy="3684588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 Area Network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공유기나 스위치를 사용해서 연결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67A52-B92C-4884-B9FD-D873F7C75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6762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WAN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4677E-33F4-4266-8302-72E3FE834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7859" y="2378488"/>
            <a:ext cx="5183188" cy="3684588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WAN : Wide Area Network</a:t>
            </a:r>
            <a:endParaRPr lang="en-US" altLang="ko-KR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연결해 줌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C27E2-0B52-4864-9131-D5760C85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4" y="3676650"/>
            <a:ext cx="34861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E3720C-4B78-4F45-B37A-94D13E88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81" y="3705225"/>
            <a:ext cx="34861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C9F4-3CFD-40F6-9010-7DCA3C22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171341"/>
            <a:ext cx="5157787" cy="3684588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CSMA/CD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Protocol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대충 알아서 통신하자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</a:p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Carrier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비어있다면 통신을 시도하고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일어날경우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시간 동안 기다린다음 다시 통신 시도하는방법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E2AE09-A9FD-49D6-B965-0865B5385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1341"/>
            <a:ext cx="5183188" cy="3684588"/>
          </a:xfrm>
        </p:spPr>
        <p:txBody>
          <a:bodyPr/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순서를 기다리면서 차례로 통신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장점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Collision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없다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단점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비효율적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보낼 것이 없어도 토큰을 받게 됨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.)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C03A80-C30B-42CB-B723-D53C12606E7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00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네트워킹 방식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40EEF8-9D3C-4C28-8540-E29837135C55}"/>
              </a:ext>
            </a:extLst>
          </p:cNvPr>
          <p:cNvSpPr txBox="1">
            <a:spLocks/>
          </p:cNvSpPr>
          <p:nvPr/>
        </p:nvSpPr>
        <p:spPr>
          <a:xfrm>
            <a:off x="836612" y="116884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Ethernet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B628468-CE5B-4039-ACDA-DA7AAF813237}"/>
              </a:ext>
            </a:extLst>
          </p:cNvPr>
          <p:cNvSpPr txBox="1">
            <a:spLocks/>
          </p:cNvSpPr>
          <p:nvPr/>
        </p:nvSpPr>
        <p:spPr>
          <a:xfrm>
            <a:off x="6096000" y="116884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TokenRing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더넷(Ethernet)">
            <a:extLst>
              <a:ext uri="{FF2B5EF4-FFF2-40B4-BE49-F238E27FC236}">
                <a16:creationId xmlns:a16="http://schemas.microsoft.com/office/drawing/2014/main" id="{BD4891EC-9D28-45F5-A736-FDA5B176A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59969"/>
            <a:ext cx="5291666" cy="3738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oken Ring - Technology in Computer Networking - adsh2007">
            <a:extLst>
              <a:ext uri="{FF2B5EF4-FFF2-40B4-BE49-F238E27FC236}">
                <a16:creationId xmlns:a16="http://schemas.microsoft.com/office/drawing/2014/main" id="{6AE15ADF-294B-41E6-8EB7-A3A4B9A4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52236"/>
            <a:ext cx="5291667" cy="3553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084732-EE18-45D3-859F-D540C067A657}"/>
              </a:ext>
            </a:extLst>
          </p:cNvPr>
          <p:cNvSpPr txBox="1"/>
          <p:nvPr/>
        </p:nvSpPr>
        <p:spPr>
          <a:xfrm>
            <a:off x="643467" y="4924225"/>
            <a:ext cx="5291666" cy="3738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b="1">
                <a:solidFill>
                  <a:srgbClr val="FFFFFF"/>
                </a:solidFill>
              </a:rPr>
              <a:t>Ethernet</a:t>
            </a:r>
            <a:endParaRPr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A9292-CC7A-442C-BCC3-1E9BBCD7A571}"/>
              </a:ext>
            </a:extLst>
          </p:cNvPr>
          <p:cNvSpPr txBox="1"/>
          <p:nvPr/>
        </p:nvSpPr>
        <p:spPr>
          <a:xfrm>
            <a:off x="6256865" y="4850412"/>
            <a:ext cx="5291667" cy="3553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 b="1" err="1">
                <a:solidFill>
                  <a:srgbClr val="FFFFFF"/>
                </a:solidFill>
              </a:rPr>
              <a:t>TokenRing</a:t>
            </a:r>
            <a:endParaRPr lang="ko-KR" altLang="en-US" sz="13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ED58-D251-4DCC-98C6-2A3953D8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 Address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26B-ED8D-4F7A-B274-4DA42403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Media Access Control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약자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</a:t>
            </a:r>
            <a:endParaRPr lang="en-US" altLang="ko-KR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통신 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 바꿔주는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48 bit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(8 octet)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이루어짐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다음과 같은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 있을 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		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XX-XX-XX</a:t>
            </a:r>
            <a:r>
              <a:rPr lang="en-US" altLang="ko-KR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-YY-YY-YY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앞의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숫자는 벤더넘버로 생산자를 나타내는 숫자고</a:t>
            </a:r>
            <a:endParaRPr lang="en-US" altLang="ko-KR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뒤의 </a:t>
            </a:r>
            <a:r>
              <a:rPr lang="en-US" altLang="ko-KR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 </a:t>
            </a:r>
            <a:r>
              <a:rPr lang="ko-KR" altLang="en-US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숫자는 일련번호이다</a:t>
            </a:r>
            <a:r>
              <a:rPr lang="en-US" altLang="ko-KR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97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6F5D-8465-4EAD-B226-010C5DE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유니캐스트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(Unicast)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3AF8-61B5-4E0C-9771-B982C91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이더넷에서 주고받는 데이터의 최소 단위이며 그 안에는 항상 목적지와 출발지의 주소가 담겨있다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프레임을 받아 프레임의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 주소가 본인의 주소와 같지 않다면 버리고 같다면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전달</a:t>
            </a:r>
            <a:r>
              <a:rPr lang="ko-KR" altLang="en-US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하는 통신방법</a:t>
            </a:r>
            <a:r>
              <a:rPr lang="en-US" altLang="ko-KR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 </a:t>
            </a:r>
            <a:r>
              <a:rPr lang="ko-KR" altLang="en-US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카드가 이 일을 하기 때문에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성능에 영향이 없음</a:t>
            </a:r>
            <a:r>
              <a:rPr lang="en-US" altLang="ko-KR" dirty="0">
                <a:solidFill>
                  <a:srgbClr val="3C3C3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170" name="Picture 2" descr="Unicast Broadcast Multicast | IP Address | Gate Vidyalay">
            <a:extLst>
              <a:ext uri="{FF2B5EF4-FFF2-40B4-BE49-F238E27FC236}">
                <a16:creationId xmlns:a16="http://schemas.microsoft.com/office/drawing/2014/main" id="{8FC046BF-CAB0-4947-AB10-937BD47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30" y="4486275"/>
            <a:ext cx="4731668" cy="21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0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4088-6C34-4E13-B7B6-00C91EE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브로드캐스트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(Broadcast)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2617-662B-4D60-8CF0-D764C948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 LAN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상에 있는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네트워크 장비들에게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보내는 통신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통신은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처리를 무조건 하게 되어 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이장님 방송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간에 처음으로 통신할 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주소를 모를 때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사용한다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ARP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Broadcast Protocol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종류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대략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~1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 마다 한번씩 발생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Broadcast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통신 시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성능 저하 발생</a:t>
            </a:r>
            <a:endParaRPr lang="en-US" altLang="ko-KR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22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646D-6B1E-45CD-AEEB-C8818C0A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멀티캐스트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(Multicast)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C6A5-7B1D-4759-B72D-D0699F42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곳이나 전체에 대한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동시 송출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아닌 부분적인 송출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 유니캐스트 혹은 브로드캐스트는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비효율적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유니캐스트와 브로드캐스트의 장점을 가져옴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스위치나 라우터에서 이 기능을 지원해줘야함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098" name="Picture 2" descr="텀즈] multicast ; 멀티캐스트">
            <a:extLst>
              <a:ext uri="{FF2B5EF4-FFF2-40B4-BE49-F238E27FC236}">
                <a16:creationId xmlns:a16="http://schemas.microsoft.com/office/drawing/2014/main" id="{D813E8D3-711D-4ADF-88D5-0C4DC093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04" y="3963101"/>
            <a:ext cx="5066038" cy="23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12B8-9B44-47D9-A528-13474744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OSI 7 layers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C5F-B846-4CD4-83F1-62E54C8C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9" y="1552248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Application, </a:t>
            </a:r>
            <a:r>
              <a:rPr lang="en-US" altLang="ko-KR" b="0" i="0" dirty="0">
                <a:solidFill>
                  <a:srgbClr val="FFC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Presentation,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i="0" dirty="0">
                <a:solidFill>
                  <a:srgbClr val="92D05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Session,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Transport,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Network,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 Link,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Physical Layers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이루어짐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구분의 이유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흐름이 한눈에 보임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문제 해결하기 편리함</a:t>
            </a:r>
            <a:endParaRPr lang="en-US" altLang="ko-KR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buNone/>
            </a:pPr>
            <a:endParaRPr lang="en-US" altLang="ko-KR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계층마다 </a:t>
            </a:r>
            <a:r>
              <a:rPr lang="en-US" altLang="ko-KR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header</a:t>
            </a:r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추가해주며</a:t>
            </a:r>
            <a:endParaRPr lang="en-US" altLang="ko-KR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데이터를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</a:t>
            </a:r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146" name="Picture 2" descr="OSI 7계층 (OSI 7 Layer)">
            <a:extLst>
              <a:ext uri="{FF2B5EF4-FFF2-40B4-BE49-F238E27FC236}">
                <a16:creationId xmlns:a16="http://schemas.microsoft.com/office/drawing/2014/main" id="{713A056F-B942-4505-8281-C9D2F7E8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19" y="2505808"/>
            <a:ext cx="6138189" cy="34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83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585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GothicNeo</vt:lpstr>
      <vt:lpstr>맑은 고딕</vt:lpstr>
      <vt:lpstr>Arial</vt:lpstr>
      <vt:lpstr>Office Theme</vt:lpstr>
      <vt:lpstr>Cisco Networking 정리 Day 1-1</vt:lpstr>
      <vt:lpstr>LAN vs. WAN</vt:lpstr>
      <vt:lpstr>PowerPoint Presentation</vt:lpstr>
      <vt:lpstr>PowerPoint Presentation</vt:lpstr>
      <vt:lpstr>MAC Address</vt:lpstr>
      <vt:lpstr>유니캐스트(Unicast)</vt:lpstr>
      <vt:lpstr>브로드캐스트(Broadcast)</vt:lpstr>
      <vt:lpstr>멀티캐스트(Multicast)</vt:lpstr>
      <vt:lpstr>OSI 7 layers</vt:lpstr>
      <vt:lpstr>Physical, Data-link, Network</vt:lpstr>
      <vt:lpstr>Protocol</vt:lpstr>
      <vt:lpstr>TCP/IP</vt:lpstr>
      <vt:lpstr>IP Address</vt:lpstr>
      <vt:lpstr>DHCP</vt:lpstr>
      <vt:lpstr>IPX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10</cp:revision>
  <dcterms:created xsi:type="dcterms:W3CDTF">2021-01-25T05:07:53Z</dcterms:created>
  <dcterms:modified xsi:type="dcterms:W3CDTF">2021-01-25T06:29:57Z</dcterms:modified>
</cp:coreProperties>
</file>