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66" d="100"/>
          <a:sy n="66" d="100"/>
        </p:scale>
        <p:origin x="1339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22F8-F2AC-4CB8-A465-77415948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8FAB-6D93-4E81-A790-FE2BB2D7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8D77-8C36-4E0A-97D1-D6820E87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F43D-3750-4728-B36B-C765FA58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DAD6-D501-4E10-99FF-6A2C911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C901-8B07-460B-8DE5-D8865E7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62750-828B-479C-B4B9-205A2792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CA58-DA14-48A3-A758-E7EAF88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0FC0-849F-493A-B895-01CA6DAE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EF0C-6A25-45D2-8AE9-F2248ECB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3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63C8-E277-4F73-ABE1-0E5D1FAE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D30B-2A67-4A56-89E2-0374A9C1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80CA-B2C9-494E-9C7A-4F6201B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A79E-A16B-4D32-98FF-5669E5E9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F76F-416A-451C-8FF4-B50FD2B0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6E36-C57C-4406-965A-7A7C1777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8E03-DA84-4E1E-B4CC-92DF731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27A4-7F33-4700-BFC2-D2D7DADA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098A-A15B-4B4C-B0AA-38F9FE1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814-320E-420A-ABE3-F02DA7A3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27B7-BC32-4771-9C19-7A1329C5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81B60-66D6-4E47-9B0A-EAE57D18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DBE0-E0F1-4BE5-ACFD-8BDE0BB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3AB8-4704-49E4-98F6-C93506AC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F13E-4D4E-45D6-9D9C-3047C3CF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6D11-4954-46C7-A1B4-D8B630EF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C12D-A768-4F9E-9864-0B368F59A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23F63-82BA-4455-B626-C51DB1023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C933-CFB1-4208-9BC5-7D6B390C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6443-E8D5-4FA6-B0AF-BD1B4ED8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07A7-B53E-4579-B086-47A23E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2EC4-DB82-4E19-9472-D71BE6A8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5C72F-B701-4047-94E2-E835E5013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8944-F363-4DC7-B1EF-C2DAA3F8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34AA8-7EAC-446E-B2C2-C1B178E7F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2A82F-E6F9-4CE5-AE50-DF18B457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3D1B9-6DCE-49B0-BCF5-2353B224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2DBD5-2D9D-4570-B4FC-4905D0A1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B4E10-E0F3-4D12-84E6-3833285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C98F-4F9C-4B69-A9EC-BD8A5161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6DD7C-9E44-4898-AB69-F221068A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8B728-F7FD-4F0A-86FE-AE812959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75BD5-09B4-4E9A-9618-4FB08F8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95D76-9A74-4FF7-999D-0F32401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CF0CD-88BB-44BB-A492-AF87FD36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A17C-F26A-4DE1-864A-803E9340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ACC6-D360-43F3-BE73-57314556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9873-5D16-4626-93AD-C4469446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B20B0-E343-49E7-B0A1-73085B05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D29C-ECF4-448B-BEE9-3AF0943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5C61B-4C47-413A-8DA7-71084281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CC95-76CD-469C-B659-94A59F8F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7F59-D242-43C7-BABD-931240AD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5997-CAF2-4CCD-BE68-BE55206F9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88FED-7747-40CD-900A-FFF650B3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81C33-2741-4DB4-B300-5663E744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01C1-D522-4AD4-9CB9-E584B77D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C4A1-5C91-4884-B1FE-D9068EA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EE287-B308-4868-B34C-9BF0D2A6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07FD-9025-4C18-9D93-00D01ED2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8D3-F9F3-4101-A6DD-966D7A107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D64B-E643-4EE3-B298-72AE4F27EC7D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6BEF-8A11-43D5-BF3F-9D4EA4C92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3690-6D16-4444-AAD4-BEA84FD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7984-1F48-40FF-BB5C-D822B6A3E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Cisco Networking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정리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4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Day 2-1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852EB-0306-4496-9F53-68BD108D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592" y="430433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GHOST 30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채정영</a:t>
            </a:r>
          </a:p>
        </p:txBody>
      </p:sp>
    </p:spTree>
    <p:extLst>
      <p:ext uri="{BB962C8B-B14F-4D97-AF65-F5344CB8AC3E}">
        <p14:creationId xmlns:p14="http://schemas.microsoft.com/office/powerpoint/2010/main" val="237716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C43-6F7E-4A8C-83B4-007F37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가상랜</a:t>
            </a:r>
            <a:r>
              <a:rPr lang="en-US" altLang="ko-KR" b="1" i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(Virtual LAN)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074" name="Picture 2" descr="VLAN [가상랜][네트워크]">
            <a:extLst>
              <a:ext uri="{FF2B5EF4-FFF2-40B4-BE49-F238E27FC236}">
                <a16:creationId xmlns:a16="http://schemas.microsoft.com/office/drawing/2014/main" id="{7901801A-9620-43DF-A9B1-E7D2AF8E5A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96" y="1587500"/>
            <a:ext cx="6051358" cy="50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641ED-9E5A-4F73-9EC8-ECEC0D9E5761}"/>
              </a:ext>
            </a:extLst>
          </p:cNvPr>
          <p:cNvSpPr txBox="1"/>
          <p:nvPr/>
        </p:nvSpPr>
        <p:spPr>
          <a:xfrm>
            <a:off x="7592993" y="1527858"/>
            <a:ext cx="3946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다른 네트워크와의 통신은 반드시 </a:t>
            </a:r>
            <a:r>
              <a:rPr lang="ko-KR" altLang="en-US" sz="2400" b="1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</a:t>
            </a:r>
            <a:r>
              <a:rPr lang="ko-KR" altLang="en-US" sz="2400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거쳐야 한다</a:t>
            </a:r>
            <a:r>
              <a:rPr lang="en-US" altLang="ko-KR" sz="2400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Trunk Port </a:t>
            </a:r>
            <a:r>
              <a:rPr lang="en-US" altLang="ko-KR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</a:t>
            </a:r>
            <a:r>
              <a:rPr lang="ko-KR" altLang="en-US" sz="24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하나의 포트</a:t>
            </a:r>
            <a:r>
              <a:rPr lang="ko-KR" altLang="en-US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통해 서로 다른 </a:t>
            </a:r>
            <a:r>
              <a:rPr lang="ko-KR" altLang="en-US" sz="24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여러개의 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VLAN</a:t>
            </a:r>
            <a:r>
              <a:rPr lang="ko-KR" altLang="en-US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 전송할 수 있게 하는 포트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Dynamic VLAN </a:t>
            </a:r>
            <a:r>
              <a:rPr lang="en-US" altLang="ko-KR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 DHCP </a:t>
            </a:r>
            <a:r>
              <a:rPr lang="ko-KR" altLang="en-US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처럼 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VMPS</a:t>
            </a:r>
            <a:r>
              <a:rPr lang="en-US" altLang="ko-KR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(VLAN Membership Policy Server)</a:t>
            </a:r>
            <a:r>
              <a:rPr lang="ko-KR" altLang="en-US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 장비의 </a:t>
            </a:r>
            <a:r>
              <a:rPr lang="en-US" altLang="ko-KR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 </a:t>
            </a:r>
            <a:r>
              <a:rPr lang="ko-KR" altLang="en-US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주소를 받아 그에 해당하는 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VLAN</a:t>
            </a:r>
            <a:r>
              <a:rPr lang="ko-KR" altLang="en-US" sz="2400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 지급하는 </a:t>
            </a:r>
            <a:r>
              <a:rPr lang="ko-KR" altLang="en-US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형식 </a:t>
            </a:r>
          </a:p>
          <a:p>
            <a:br>
              <a:rPr lang="ko-KR" altLang="en-US" sz="2400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endParaRPr lang="ko-KR" altLang="en-US" sz="2400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sz="2400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27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C43-6F7E-4A8C-83B4-007F37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47D-6FC6-4604-9573-D8CED532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83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C43-6F7E-4A8C-83B4-007F37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 IP </a:t>
            </a:r>
            <a:r>
              <a:rPr lang="ko-KR" altLang="en-US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배정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47D-6FC6-4604-9573-D8CED532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네트워크가 다른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두 장비간의 통신은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만을 통해 가능하다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TCP/IP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통신 시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라우터에도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부여해 주는 것이 좋다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 배정 시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호스트 도메인이 호스트 수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보다 커야 한다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26" name="Picture 2" descr="NAT(Network Address Translation)은 무엇이며, 왜 필요한 것인가? : 네이버 블로그">
            <a:extLst>
              <a:ext uri="{FF2B5EF4-FFF2-40B4-BE49-F238E27FC236}">
                <a16:creationId xmlns:a16="http://schemas.microsoft.com/office/drawing/2014/main" id="{7683B644-E447-4D26-884A-2547B2103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" t="-281" r="185" b="31979"/>
          <a:stretch/>
        </p:blipFill>
        <p:spPr bwMode="auto">
          <a:xfrm>
            <a:off x="2667000" y="3666295"/>
            <a:ext cx="6858000" cy="30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19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C43-6F7E-4A8C-83B4-007F37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Default Gateway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47D-6FC6-4604-9573-D8CED532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특정 목적지로 가는 패킷이 수신되었으나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내부 네트워크에서 찾지 못 할때 향하는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"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"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의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Ethernet Interface</a:t>
            </a: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Router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에는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Interface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갯수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만큼 존재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Switch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나 허브는 하나씩만 존재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없어도 지장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X)   </a:t>
            </a: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52" name="Picture 4" descr="Default Gateway – Everything You Need To Know – Mekhato">
            <a:extLst>
              <a:ext uri="{FF2B5EF4-FFF2-40B4-BE49-F238E27FC236}">
                <a16:creationId xmlns:a16="http://schemas.microsoft.com/office/drawing/2014/main" id="{4F9402F9-33A1-4D5F-8501-F50588DF9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55" y="4177736"/>
            <a:ext cx="5147117" cy="257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39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C43-6F7E-4A8C-83B4-007F37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Subnet Mask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47D-6FC6-4604-9573-D8CED532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브로드캐스트 도메인이 쓸데없이 크면 브로드캐스트 시 통신망이 어지럽혀지기 때문에 정</a:t>
            </a:r>
            <a:r>
              <a:rPr lang="ko-KR" altLang="en-US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적인 통신이 불가능하다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주어진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주소를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 환경에 맞게 나누어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주기 위해서 씌어주는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Subnet Mask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 나누어진 네트워크인 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Subnet</a:t>
            </a:r>
            <a:r>
              <a:rPr lang="ko-KR" altLang="en-US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하나의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독립된 네트워크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Default Subnet Mask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클래스에 따른 기본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 A :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255.0.0.0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 B :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255.255.0.0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 C :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255.255.255.0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43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C43-6F7E-4A8C-83B4-007F37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Subnet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Mask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47D-6FC6-4604-9573-D8CED532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Subnet Mask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사이에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0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ex) 1111 1111 … 1111 1100</a:t>
            </a: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Subnet Mask =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Network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부분을 표시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 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Class 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처럼 사용 가능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서브넷 마스크 사이에는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라우터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필요하다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0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C43-6F7E-4A8C-83B4-007F37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Subnet Mask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47D-6FC6-4604-9573-D8CED532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059" y="2224211"/>
            <a:ext cx="62288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Mask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 256 - 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2^(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host bit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 </a:t>
            </a:r>
          </a:p>
          <a:p>
            <a:pPr marL="0" indent="0">
              <a:buNone/>
            </a:pP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=&gt;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Host bit 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= Log(256 –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Mask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  </a:t>
            </a:r>
          </a:p>
          <a:p>
            <a:pPr marL="0" indent="0">
              <a:buNone/>
            </a:pP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1D1C7E-2018-4555-80BE-E06B5EF69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35503"/>
              </p:ext>
            </p:extLst>
          </p:nvPr>
        </p:nvGraphicFramePr>
        <p:xfrm>
          <a:off x="838199" y="1825625"/>
          <a:ext cx="3436815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8010">
                  <a:extLst>
                    <a:ext uri="{9D8B030D-6E8A-4147-A177-3AD203B41FA5}">
                      <a16:colId xmlns:a16="http://schemas.microsoft.com/office/drawing/2014/main" val="1724461947"/>
                    </a:ext>
                  </a:extLst>
                </a:gridCol>
                <a:gridCol w="1288805">
                  <a:extLst>
                    <a:ext uri="{9D8B030D-6E8A-4147-A177-3AD203B41FA5}">
                      <a16:colId xmlns:a16="http://schemas.microsoft.com/office/drawing/2014/main" val="3444578075"/>
                    </a:ext>
                  </a:extLst>
                </a:gridCol>
              </a:tblGrid>
              <a:tr h="4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이진수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십진수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4933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1111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1111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255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88961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1111 1110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4480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1111 1100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252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6457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1111 1000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248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84341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1111 0000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240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78748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1110 0000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224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40662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1100 0000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98700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1000 0000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128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90835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0000 0000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4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18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C43-6F7E-4A8C-83B4-007F37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 Address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47D-6FC6-4604-9573-D8CED532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Cisco </a:t>
            </a:r>
            <a:r>
              <a:rPr lang="en-US" altLang="ko-KR" b="0" dirty="0" err="1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Swtich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 방식</a:t>
            </a:r>
            <a:endParaRPr lang="en-US" altLang="ko-KR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Dynamic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방식</a:t>
            </a:r>
            <a:endParaRPr lang="en-US" altLang="ko-KR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b="0" dirty="0" err="1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Permanant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방식 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(static)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Permanent 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자동 수정 불가</a:t>
            </a:r>
            <a:endParaRPr lang="en-US" altLang="ko-KR" b="0" dirty="0">
              <a:solidFill>
                <a:srgbClr val="FF0000"/>
              </a:solidFill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메모리 낭비 </a:t>
            </a:r>
            <a:endParaRPr lang="en-US" altLang="ko-KR" dirty="0">
              <a:solidFill>
                <a:srgbClr val="FF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서버나 고정장비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쓰인다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b="0" dirty="0">
              <a:effectLst/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 Table</a:t>
            </a:r>
          </a:p>
          <a:p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25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C43-6F7E-4A8C-83B4-007F37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 Table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47D-6FC6-4604-9573-D8CED532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401"/>
            <a:ext cx="10515600" cy="3845561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VLAN :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어떠한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VLAN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연결 되어 있는지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MAC</a:t>
            </a:r>
            <a:r>
              <a:rPr lang="ko-KR" altLang="en-US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Address :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MAC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주소가 무엇인지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Type :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Dynamic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Static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인지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Ports :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어느 포트에 연결되 있는지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AF182D-D0C0-41B6-9A1F-E0AFA2DF7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87318"/>
              </p:ext>
            </p:extLst>
          </p:nvPr>
        </p:nvGraphicFramePr>
        <p:xfrm>
          <a:off x="1768231" y="182562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69691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42968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1841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740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VLAN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MAC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Ports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1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10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C43-6F7E-4A8C-83B4-007F37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가상랜</a:t>
            </a:r>
            <a:r>
              <a:rPr lang="en-US" altLang="ko-KR" b="1" i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(Virtual LAN)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F47D-6FC6-4604-9573-D8CED532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 대의 스위치를 여러 개의 네트워크로 나누기 위해 사용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브로드캐스트 도메인 분활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보안을 위해서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만약 지역이랑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LAN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주소랑 연간이 있다면 그만큼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information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 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leak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되기 때문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?)</a:t>
            </a:r>
          </a:p>
          <a:p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VLAN 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 시 한대의 스위치를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여러 대의 분리된 스위치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 처럼 사용 가능하며 </a:t>
            </a:r>
            <a:r>
              <a:rPr lang="ko-KR" altLang="en-US" b="0" dirty="0">
                <a:solidFill>
                  <a:srgbClr val="FF0000"/>
                </a:solidFill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여러개의 네트워크 정보를 하나의 포트</a:t>
            </a:r>
            <a:r>
              <a:rPr lang="ko-KR" altLang="en-US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 통해 전송이 가능하다</a:t>
            </a:r>
            <a:r>
              <a:rPr lang="en-US" altLang="ko-KR" b="0" dirty="0">
                <a:effectLst/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37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406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GothicNeo</vt:lpstr>
      <vt:lpstr>맑은 고딕</vt:lpstr>
      <vt:lpstr>Arial</vt:lpstr>
      <vt:lpstr>Consolas</vt:lpstr>
      <vt:lpstr>Office Theme</vt:lpstr>
      <vt:lpstr>Cisco Networking 정리 Day 2-1</vt:lpstr>
      <vt:lpstr>Router IP 배정</vt:lpstr>
      <vt:lpstr>Default Gateway</vt:lpstr>
      <vt:lpstr>Subnet Mask</vt:lpstr>
      <vt:lpstr>Subnet Mask</vt:lpstr>
      <vt:lpstr>Subnet Mask 연산</vt:lpstr>
      <vt:lpstr>MAC Address</vt:lpstr>
      <vt:lpstr>MAC Table</vt:lpstr>
      <vt:lpstr>가상랜(Virtual LAN)</vt:lpstr>
      <vt:lpstr>가상랜(Virtual LAN)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Networking 정리</dc:title>
  <dc:creator>Isaac Chae</dc:creator>
  <cp:lastModifiedBy>Isaac Chae</cp:lastModifiedBy>
  <cp:revision>28</cp:revision>
  <dcterms:created xsi:type="dcterms:W3CDTF">2021-01-25T05:07:53Z</dcterms:created>
  <dcterms:modified xsi:type="dcterms:W3CDTF">2021-01-26T07:24:12Z</dcterms:modified>
</cp:coreProperties>
</file>