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aac Chae" initials="IC" lastIdx="1" clrIdx="0">
    <p:extLst>
      <p:ext uri="{19B8F6BF-5375-455C-9EA6-DF929625EA0E}">
        <p15:presenceInfo xmlns:p15="http://schemas.microsoft.com/office/powerpoint/2012/main" userId="Isaac Cha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22F8-F2AC-4CB8-A465-77415948D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8FAB-6D93-4E81-A790-FE2BB2D7D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98D77-8C36-4E0A-97D1-D6820E87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2F43D-3750-4728-B36B-C765FA58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6DAD6-D501-4E10-99FF-6A2C911B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4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C901-8B07-460B-8DE5-D8865E71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62750-828B-479C-B4B9-205A27925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FCA58-DA14-48A3-A758-E7EAF880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70FC0-849F-493A-B895-01CA6DAE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1EF0C-6A25-45D2-8AE9-F2248ECB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73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663C8-E277-4F73-ABE1-0E5D1FAEB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0D30B-2A67-4A56-89E2-0374A9C1F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180CA-B2C9-494E-9C7A-4F6201B2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FA79E-A16B-4D32-98FF-5669E5E9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7F76F-416A-451C-8FF4-B50FD2B0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91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6E36-C57C-4406-965A-7A7C1777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68E03-DA84-4E1E-B4CC-92DF7311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127A4-7F33-4700-BFC2-D2D7DADA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098A-A15B-4B4C-B0AA-38F9FE18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6B814-320E-420A-ABE3-F02DA7A3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93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27B7-BC32-4771-9C19-7A1329C5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81B60-66D6-4E47-9B0A-EAE57D184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DBE0-E0F1-4BE5-ACFD-8BDE0BB6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B3AB8-4704-49E4-98F6-C93506AC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7F13E-4D4E-45D6-9D9C-3047C3CF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68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6D11-4954-46C7-A1B4-D8B630EF9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C12D-A768-4F9E-9864-0B368F59A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23F63-82BA-4455-B626-C51DB1023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2C933-CFB1-4208-9BC5-7D6B390C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6443-E8D5-4FA6-B0AF-BD1B4ED8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807A7-B53E-4579-B086-47A23EAC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08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2EC4-DB82-4E19-9472-D71BE6A8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5C72F-B701-4047-94E2-E835E5013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B8944-F363-4DC7-B1EF-C2DAA3F8B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34AA8-7EAC-446E-B2C2-C1B178E7F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2A82F-E6F9-4CE5-AE50-DF18B457C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3D1B9-6DCE-49B0-BCF5-2353B224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82DBD5-2D9D-4570-B4FC-4905D0A1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B4E10-E0F3-4D12-84E6-38332850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2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C98F-4F9C-4B69-A9EC-BD8A5161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6DD7C-9E44-4898-AB69-F221068A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8B728-F7FD-4F0A-86FE-AE812959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75BD5-09B4-4E9A-9618-4FB08F88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81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95D76-9A74-4FF7-999D-0F324011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CF0CD-88BB-44BB-A492-AF87FD36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0A17C-F26A-4DE1-864A-803E9340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1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ACC6-D360-43F3-BE73-57314556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E9873-5D16-4626-93AD-C44694467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B20B0-E343-49E7-B0A1-73085B052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9D29C-ECF4-448B-BEE9-3AF09430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5C61B-4C47-413A-8DA7-71084281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1CC95-76CD-469C-B659-94A59F8F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48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7F59-D242-43C7-BABD-931240AD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D5997-CAF2-4CCD-BE68-BE55206F9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88FED-7747-40CD-900A-FFF650B3A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81C33-2741-4DB4-B300-5663E744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401C1-D522-4AD4-9CB9-E584B77D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7C4A1-5C91-4884-B1FE-D9068EA6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92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EE287-B308-4868-B34C-9BF0D2A6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307FD-9025-4C18-9D93-00D01ED2D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708D3-F9F3-4101-A6DD-966D7A107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5D64B-E643-4EE3-B298-72AE4F27EC7D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36BEF-8A11-43D5-BF3F-9D4EA4C92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3690-6D16-4444-AAD4-BEA84FD34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22AE9-4742-407F-9901-18E4C9F0A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49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7984-1F48-40FF-BB5C-D822B6A3E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TCP/IP</a:t>
            </a:r>
            <a:b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en-US" altLang="ko-KR" sz="4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Day 3-2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852EB-0306-4496-9F53-68BD108D1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592" y="4304335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GHOST 30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채정영</a:t>
            </a:r>
          </a:p>
        </p:txBody>
      </p:sp>
    </p:spTree>
    <p:extLst>
      <p:ext uri="{BB962C8B-B14F-4D97-AF65-F5344CB8AC3E}">
        <p14:creationId xmlns:p14="http://schemas.microsoft.com/office/powerpoint/2010/main" val="237716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5E74-4678-4249-B7E9-1011E523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7472E-93FF-4750-A1CF-59E41EC1F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9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Microsoft GothicNeo</vt:lpstr>
      <vt:lpstr>맑은 고딕</vt:lpstr>
      <vt:lpstr>Arial</vt:lpstr>
      <vt:lpstr>Office Theme</vt:lpstr>
      <vt:lpstr>TCP/IP Day 3-2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Networking 정리</dc:title>
  <dc:creator>Isaac Chae</dc:creator>
  <cp:lastModifiedBy>Isaac Chae</cp:lastModifiedBy>
  <cp:revision>30</cp:revision>
  <dcterms:created xsi:type="dcterms:W3CDTF">2021-01-25T05:07:53Z</dcterms:created>
  <dcterms:modified xsi:type="dcterms:W3CDTF">2021-01-27T13:57:52Z</dcterms:modified>
</cp:coreProperties>
</file>