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66" d="100"/>
          <a:sy n="66" d="100"/>
        </p:scale>
        <p:origin x="232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22F8-F2AC-4CB8-A465-77415948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8FAB-6D93-4E81-A790-FE2BB2D7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8D77-8C36-4E0A-97D1-D6820E87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F43D-3750-4728-B36B-C765FA58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DAD6-D501-4E10-99FF-6A2C911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C901-8B07-460B-8DE5-D8865E7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62750-828B-479C-B4B9-205A2792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CA58-DA14-48A3-A758-E7EAF88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0FC0-849F-493A-B895-01CA6DAE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EF0C-6A25-45D2-8AE9-F2248ECB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3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63C8-E277-4F73-ABE1-0E5D1FAE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D30B-2A67-4A56-89E2-0374A9C1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80CA-B2C9-494E-9C7A-4F6201B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A79E-A16B-4D32-98FF-5669E5E9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F76F-416A-451C-8FF4-B50FD2B0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6E36-C57C-4406-965A-7A7C1777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8E03-DA84-4E1E-B4CC-92DF731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27A4-7F33-4700-BFC2-D2D7DADA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098A-A15B-4B4C-B0AA-38F9FE1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814-320E-420A-ABE3-F02DA7A3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7B7-BC32-4771-9C19-7A1329C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1B60-66D6-4E47-9B0A-EAE57D18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DBE0-E0F1-4BE5-ACFD-8BDE0BB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3AB8-4704-49E4-98F6-C93506AC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F13E-4D4E-45D6-9D9C-3047C3CF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6D11-4954-46C7-A1B4-D8B630EF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C12D-A768-4F9E-9864-0B368F59A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3F63-82BA-4455-B626-C51DB1023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C933-CFB1-4208-9BC5-7D6B390C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6443-E8D5-4FA6-B0AF-BD1B4ED8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7A7-B53E-4579-B086-47A23E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2EC4-DB82-4E19-9472-D71BE6A8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5C72F-B701-4047-94E2-E835E5013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8944-F363-4DC7-B1EF-C2DAA3F8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4AA8-7EAC-446E-B2C2-C1B178E7F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A82F-E6F9-4CE5-AE50-DF18B457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3D1B9-6DCE-49B0-BCF5-2353B224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2DBD5-2D9D-4570-B4FC-4905D0A1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B4E10-E0F3-4D12-84E6-3833285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C98F-4F9C-4B69-A9EC-BD8A5161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6DD7C-9E44-4898-AB69-F221068A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8B728-F7FD-4F0A-86FE-AE812959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75BD5-09B4-4E9A-9618-4FB08F8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95D76-9A74-4FF7-999D-0F32401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CF0CD-88BB-44BB-A492-AF87FD36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A17C-F26A-4DE1-864A-803E9340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ACC6-D360-43F3-BE73-57314556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9873-5D16-4626-93AD-C4469446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B20B0-E343-49E7-B0A1-73085B05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D29C-ECF4-448B-BEE9-3AF0943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C61B-4C47-413A-8DA7-71084281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CC95-76CD-469C-B659-94A59F8F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7F59-D242-43C7-BABD-931240AD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5997-CAF2-4CCD-BE68-BE55206F9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88FED-7747-40CD-900A-FFF650B3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81C33-2741-4DB4-B300-5663E744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01C1-D522-4AD4-9CB9-E584B77D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C4A1-5C91-4884-B1FE-D9068EA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EE287-B308-4868-B34C-9BF0D2A6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07FD-9025-4C18-9D93-00D01ED2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8D3-F9F3-4101-A6DD-966D7A10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6BEF-8A11-43D5-BF3F-9D4EA4C92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3690-6D16-4444-AAD4-BEA84FD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984-1F48-40FF-BB5C-D822B6A3E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Cisco Networking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정리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4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Day 2-2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52EB-0306-4496-9F53-68BD108D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92" y="430433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GHOST 30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채정영</a:t>
            </a:r>
          </a:p>
        </p:txBody>
      </p:sp>
    </p:spTree>
    <p:extLst>
      <p:ext uri="{BB962C8B-B14F-4D97-AF65-F5344CB8AC3E}">
        <p14:creationId xmlns:p14="http://schemas.microsoft.com/office/powerpoint/2010/main" val="237716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E81C-6585-4D26-BB3C-C0FACDD2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5" y="176439"/>
            <a:ext cx="10515600" cy="1325563"/>
          </a:xfrm>
        </p:spPr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Link State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4471C-320B-42A7-A6D4-12A399AB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5" y="150200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 라우터가 목적지까지의 모든 경로 정보를 다 알고 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Topology Table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만들고 이를 이용해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SPF(Shortest Path First)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알고리즘을 계산한다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링크의 변화가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생겨도 이를 알아내는데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걸리는 시간이 짧다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정보 교환 시 변화가 있는 것만 교환하여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트래픽 발생을 줄인다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메모리가 많이 소모된다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pPr marL="0" indent="0">
              <a:buNone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SPF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계산을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해야하기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때문에 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CPU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또한 많이 사용된다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OSPF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 그 예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074" name="Picture 2" descr="OSPF(Open Shortest Path First) 개념 (1)">
            <a:extLst>
              <a:ext uri="{FF2B5EF4-FFF2-40B4-BE49-F238E27FC236}">
                <a16:creationId xmlns:a16="http://schemas.microsoft.com/office/drawing/2014/main" id="{A6956C86-51FC-447C-A521-231544B7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99" y="3980963"/>
            <a:ext cx="4628877" cy="253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6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6B0A1-EA82-4EFB-B00E-F892847C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Ping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2BB2B-1070-49AF-82F7-633AE7C7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Ping</a:t>
            </a: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네트워크에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이상이 없는지 테스트하는 프로그램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 상태를 확인하려는 대상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(target)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컴퓨터를 향해 일정 크기의 패킷을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보낸후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(ICMP echo request)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대상 컴퓨터가 이에 대해 응답하는 메시지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(ICMP echo reply)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보내면 이를 수신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분석하여 대상 컴퓨터가 작동하는지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또는 대상 컴퓨터까지 도달하는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 상태가 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어떠한지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파악한다</a:t>
            </a:r>
            <a:endParaRPr lang="en-US" altLang="ko-KR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2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6B0A1-EA82-4EFB-B00E-F892847C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확장형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Ping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Trace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2BB2B-1070-49AF-82F7-633AE7C7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63693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확장형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Ping</a:t>
            </a: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Protocol, Target IP, Repeat Count(Echo message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몇번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보낼지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), source address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등을 설정하여 보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송신하는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주소를 달리 하여 특정 구간의 네트워크의 이상 여부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확인할 수 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Trace</a:t>
            </a: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출발지에서 목적지 뿐만 아니라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중간 경로에 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대한 정보와 소요시간을 확인해준다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lvl="1"/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무한 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루핑을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도는 것을 방지하기 위해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457200" lvl="1" indent="0"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TTL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(Time To Live)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사용한다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하나씩 거칠 때마다 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1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씩 감소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하며 소멸한다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 ~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목적지까지 하나씩 올리면서 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lvl="1" indent="0">
              <a:buNone/>
            </a:pP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Error message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받음으로 경로를 추적한다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098" name="Picture 2" descr="The TCP/IP Guide - TCP/IP Route Tracing Utility  (traceroute/tracert/traceroute6)">
            <a:extLst>
              <a:ext uri="{FF2B5EF4-FFF2-40B4-BE49-F238E27FC236}">
                <a16:creationId xmlns:a16="http://schemas.microsoft.com/office/drawing/2014/main" id="{15D4AEC1-E6B6-492E-A295-2E503EBF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08060"/>
            <a:ext cx="4833257" cy="339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1D16A4-BADF-48A6-82B9-866CD9F8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F3B4BF-CF5E-4EB5-A551-675C9DA1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0875"/>
          </a:xfrm>
        </p:spPr>
        <p:txBody>
          <a:bodyPr>
            <a:normAutofit/>
          </a:bodyPr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가장 빠르고 효율적인 길을 찾는다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 계층에서 동작하기 때문에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Layer 3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장비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라고 부른다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 하는 일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Path Determination</a:t>
            </a: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Switching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Routing Algorithm(Routing Protocol)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Routing Table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사용해서 가장 빠르고 안전한 길을 찾는다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   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CPU, Memory, Interface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가지고 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28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0808-57EF-45CF-BC0D-A4BF5C76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Routed Protocol vs. Routing Protocol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D8B9A-5B40-4F09-A3ED-16C123DE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Routed Protocol</a:t>
            </a:r>
          </a:p>
          <a:p>
            <a:pPr lvl="1"/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TCP/IP, IPX, AppleTalk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라우터가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라우팅을 해주는 프로토콜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Routing Protocol</a:t>
            </a:r>
          </a:p>
          <a:p>
            <a:pPr lvl="1"/>
            <a:r>
              <a:rPr lang="ko-KR" altLang="en-US" b="0" i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라우트들</a:t>
            </a:r>
            <a:r>
              <a:rPr lang="ko-KR" altLang="en-US" b="0" i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사이에서 사용되는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라우팅 테이블을 유지 관리하는 프로토콜</a:t>
            </a:r>
            <a:endParaRPr lang="en-US" altLang="ko-KR" b="0" i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RIP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(Routing Information Protocol),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IGRP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(Interior Gateway Routing Protocol),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OSPF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(Open Shortest Path First),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EIGRP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(Enhanced Interior Gateway Routing Protocol)</a:t>
            </a: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라우팅 테이블을 가지고 있으며 자기가 찾아갈 경로에 대한 정보를 이곳에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기억해둔다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6A9C4-D416-4FAF-8F2D-422BF381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Static vs. Dynamic Routing Protocol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5E4-A728-41E2-B8C3-57E8D837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Static Routing Protocol</a:t>
            </a:r>
          </a:p>
          <a:p>
            <a:pPr lvl="1"/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사람이 일일이 경로를 입력해주는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것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성능 좋고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메모리도 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적게듬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대역폭 절약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가능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보안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에도 좋음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외부에 자신의 정보를 알리지 않기 때문에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경로에 문제가 있을 때 직접 수정을 해줘야 함 문제 생김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Humman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Error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lvl="1"/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작은 규모의 네트워크용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Dynamic Routing Protocol</a:t>
            </a:r>
          </a:p>
          <a:p>
            <a:pPr lvl="1"/>
            <a:r>
              <a:rPr lang="ko-KR" altLang="en-US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어느 길이 </a:t>
            </a:r>
            <a:r>
              <a:rPr lang="ko-KR" altLang="en-US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더 빠른 길인지 그때그때 </a:t>
            </a:r>
            <a:r>
              <a:rPr lang="ko-KR" altLang="en-US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계산을 한다</a:t>
            </a:r>
            <a:r>
              <a:rPr lang="en-US" altLang="ko-KR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lvl="1"/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라우터에 부담을 준다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RIP, IGRP, OSPF, EIGPR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예시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많은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경로를 처리하는 네트워크용</a:t>
            </a:r>
            <a:endParaRPr lang="ko-KR" altLang="en-US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05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E5294-EC9E-453D-B323-186F93E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Routing table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F508E-EA8B-43EA-948F-BC0E4170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목적지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목적지로 가려면 어느 인터페이스로 가야 하는지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라우팅 테이블에 가지고 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라우터의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protocol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 따라 달라진다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최적의 경로를 찾아 라우팅 테이블에 유지한다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Routing table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RAM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 올라가기 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때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문에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휘발성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8" name="Picture 4" descr="라우팅 테이블(Routing Table) 이란?">
            <a:extLst>
              <a:ext uri="{FF2B5EF4-FFF2-40B4-BE49-F238E27FC236}">
                <a16:creationId xmlns:a16="http://schemas.microsoft.com/office/drawing/2014/main" id="{BA7D8ECD-6CA3-410C-94B6-996FA135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4210050"/>
            <a:ext cx="6244590" cy="25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5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EFCAB-6169-459E-9645-B39CEB5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Autonomous System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971C1-E02B-49FE-A6E5-494FDED9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하나의 관리 규정에 따라 운용되는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라우터의 집단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라우터가 가지는 정보를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효율적으로 관리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하고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인터넷 서비스를 좀 더 간편하게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하기 위해서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외부의 정보를 필요로 </a:t>
            </a:r>
            <a:r>
              <a:rPr lang="ko-KR" altLang="en-US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할때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ASBR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(Autonomous System Boundary Router)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통해 통신한다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들은 자신이 속한 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AS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 대한 정보만 있으면 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AutoShape 2" descr="Autonomous systems around the world with ASNs">
            <a:extLst>
              <a:ext uri="{FF2B5EF4-FFF2-40B4-BE49-F238E27FC236}">
                <a16:creationId xmlns:a16="http://schemas.microsoft.com/office/drawing/2014/main" id="{47B77FE1-CEF8-4F29-899F-FA82E33F3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Download User Manual: Autonomous System (AS) Internet">
            <a:extLst>
              <a:ext uri="{FF2B5EF4-FFF2-40B4-BE49-F238E27FC236}">
                <a16:creationId xmlns:a16="http://schemas.microsoft.com/office/drawing/2014/main" id="{5CF57B7E-104F-4D22-BB0F-274F2102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45216"/>
            <a:ext cx="3015797" cy="25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7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EFCAB-6169-459E-9645-B39CEB5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Autonomous System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971C1-E02B-49FE-A6E5-494FDED9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AS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내부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 사용하는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Routing Protocol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Interior Router Protocol, Interior Gateway Protocol(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IGP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라고 부른다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 예로는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RIP, IGRP, EIGRP, OSPF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등이 있고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AS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외부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 서로 라우팅 정보를 주고 받을 때 사용하는 프로토콜을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Exterior Routing Protocol, Exterior Gateway Protocol(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EGP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라고 부른다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 예로는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EGP, BGP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등이 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13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0DD4-78C6-4267-9E3C-B1802E68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Distance Vector vs. Link State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1065B-3FAA-4535-A373-461974A6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라우팅 프로토콜의 종류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라우팅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테이블을 어떻게 관리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하느냐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Distance Vector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Link State</a:t>
            </a:r>
          </a:p>
          <a:p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34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0DD4-78C6-4267-9E3C-B1802E68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Distance Vector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1065B-3FAA-4535-A373-461974A6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목적지까지의 거리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어떤 인접 라우터를 거쳐서 가야 하는지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저장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30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초에 한번씩 정보를 교환해서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변화를 감지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메모리를 절약하고 간단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정해진 시간마다 업데이트가 필요해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쓸데없는 트래픽이 발생한다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라우팅 테이블에 변화가 생길 경우 모든 라우터가 알 때까지 걸리는 시간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Convergence Time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너무 느리다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홉 카운트가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15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넘지 못 하게 되어있다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작은 규모의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네트워크에 적합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RIP, IGRP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 그 예</a:t>
            </a:r>
          </a:p>
          <a:p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34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656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Microsoft GothicNeo</vt:lpstr>
      <vt:lpstr>맑은 고딕</vt:lpstr>
      <vt:lpstr>Arial</vt:lpstr>
      <vt:lpstr>Office Theme</vt:lpstr>
      <vt:lpstr>Cisco Networking 정리 Day 2-2</vt:lpstr>
      <vt:lpstr>Router</vt:lpstr>
      <vt:lpstr>Routed Protocol vs. Routing Protocol</vt:lpstr>
      <vt:lpstr>Static vs. Dynamic Routing Protocol</vt:lpstr>
      <vt:lpstr>Routing table</vt:lpstr>
      <vt:lpstr>Autonomous System</vt:lpstr>
      <vt:lpstr>Autonomous System</vt:lpstr>
      <vt:lpstr>Distance Vector vs. Link State</vt:lpstr>
      <vt:lpstr>Distance Vector</vt:lpstr>
      <vt:lpstr>Link State</vt:lpstr>
      <vt:lpstr>Ping</vt:lpstr>
      <vt:lpstr>확장형 Ping 과 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Networking 정리</dc:title>
  <dc:creator>Isaac Chae</dc:creator>
  <cp:lastModifiedBy>isaac chae</cp:lastModifiedBy>
  <cp:revision>27</cp:revision>
  <dcterms:created xsi:type="dcterms:W3CDTF">2021-01-25T05:07:53Z</dcterms:created>
  <dcterms:modified xsi:type="dcterms:W3CDTF">2021-01-26T16:49:23Z</dcterms:modified>
</cp:coreProperties>
</file>