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60" r:id="rId6"/>
    <p:sldId id="259" r:id="rId7"/>
    <p:sldId id="262" r:id="rId8"/>
    <p:sldId id="257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01F3F-D1B3-4A0F-A545-FADCF853542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81F5-C830-4EEC-9793-67B0084BF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81F5-C830-4EEC-9793-67B0084BFF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4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F6BD-6D8D-4B25-905C-0157A0F1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56A5F-50D5-4749-BFF4-111ABF3E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25CA-4A2F-4AD2-9792-8F0AC27F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0682-7CF6-4450-8E0E-7D913985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5597-4752-4588-AC5A-73012621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5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A948-F096-4E2B-A9DC-CC9BD0B2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E23D6-782C-4397-B54B-C063FA17A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3A4C-399B-4BEA-9A6C-87C60655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354A-E004-43B6-9901-89293E25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A5E8-C7C7-4ECB-BE99-9BC42E22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6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D9D67-499B-40AB-8479-E499E2BDB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E536-ABDA-4E52-B243-54F6C9A4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AC94-F0E6-48CB-A24C-51D5C87C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445A-A254-4DB2-858F-C2C1F7D4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DB07-182E-4A4D-88A7-52DC21AB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3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609E-FE1F-4EED-A67C-78ED3965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9674-75CC-4253-8EE7-E7FFB6FB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386A-688A-4821-8102-DA1360E1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1927-7C40-44B0-9893-7160DA18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4EE0-6CF5-43AA-8E7E-6CC75766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3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EE66-4DD8-424A-A4C6-CAE78396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21B4-7018-44B4-B2FF-ECDD3F1B9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1514-E9B2-49F5-99C5-E72B5E90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B137-DE46-4682-B272-43252EED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2D4F-A8EC-4CC5-BC29-D7A2A3A4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3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87BE-5462-4B90-8402-09E5D20B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7DFA-AE47-46A1-BD16-DC8AAD0CE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1F0E1-4C77-474E-964C-5324DBB1B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ECA0-7D53-4449-8A6A-B99C7BED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6FCB-2F72-4BFA-A401-95E86CB1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3B50D-6F19-4A96-A837-D2A6C6BB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0A58-1DD0-4F36-A3D4-7E7DA4F0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86E4-C85A-4745-A83F-CFBF319E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7B3EB-651E-4B4F-B9AE-10A06C5B7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7D427-A0A9-450B-8FF6-22E29B366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F8055-66C8-4C75-A22D-BAB756FC5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EB354-F385-4451-A14C-26CA3A6E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15346-B64A-42C0-AF0C-E61CB573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8E448-30B2-42C5-9816-D1CE966A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4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8AD7-289E-4E7A-A994-26939815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12C2F-6786-44B6-9EBE-D67E4216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982C4-2676-499C-AFEF-8A679607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1FCA6-CD25-4CDF-9BDD-65B9598F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3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0291A-1D5B-4496-95D3-972BCB9E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79646-829D-4CB0-B640-56424784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1C1E6-30A1-456F-9D20-0B3EE16E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1326-61D5-4510-B548-DDD157A3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5604-F924-4C3A-B360-CCEC25A8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2C95F-2750-42AA-9F88-D7E9E7491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EE95-073C-4282-9651-1BE2069A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4B549-2ED4-481B-88DF-E6BBDC2F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67FC-8CE2-4F70-9608-0795DC5C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2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05E7-CAD8-4879-9CE9-A6AEADA1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F65B3-0754-4B85-9F40-EF331CEA4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69F58-1599-463B-AF0E-6FC1BD08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68C98-5FAE-4C1A-9D14-09DD23C7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A329-6D80-4AA0-BCF2-A7819DD7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CAE9-F029-4B18-B8BC-85126EC7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17D71-16BD-4FA0-823D-FB7CEF80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7AA4-A490-4E11-8A2C-685D9980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DA41-475B-4C07-940C-4F3F128B6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9EB5-1C33-4EA6-AE7C-EFAD58A831C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6D52-B929-4B11-BA73-EB0E24B6D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0787-25B6-41A3-81C1-C6487F0F5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89EE-DA52-4128-9CAA-5F728F34A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0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1A1-0189-4BFB-95B8-D067291D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11" y="207375"/>
            <a:ext cx="10515600" cy="1325563"/>
          </a:xfrm>
        </p:spPr>
        <p:txBody>
          <a:bodyPr/>
          <a:lstStyle/>
          <a:p>
            <a:pPr algn="l"/>
            <a:r>
              <a:rPr lang="en-US" altLang="ko-KR" b="0" i="0" dirty="0">
                <a:effectLst/>
                <a:latin typeface="Ubuntu"/>
              </a:rPr>
              <a:t>Gradient Descent Optimization Algorithms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8F86E-9AEC-4634-86E5-99E27B1A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5" y="2584710"/>
            <a:ext cx="5798993" cy="28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dient Descent Optimization Algorithms at Long Valley">
            <a:extLst>
              <a:ext uri="{FF2B5EF4-FFF2-40B4-BE49-F238E27FC236}">
                <a16:creationId xmlns:a16="http://schemas.microsoft.com/office/drawing/2014/main" id="{D544630B-0D62-429D-850C-7314EAC5E4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84" y="1385467"/>
            <a:ext cx="5573658" cy="43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664A4A-97A4-4C0D-8502-FAC0C800FF19}"/>
              </a:ext>
            </a:extLst>
          </p:cNvPr>
          <p:cNvSpPr txBox="1"/>
          <p:nvPr/>
        </p:nvSpPr>
        <p:spPr>
          <a:xfrm>
            <a:off x="2243898" y="1644216"/>
            <a:ext cx="22797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Abadi" panose="020B0604020202020204" pitchFamily="34" charset="0"/>
              </a:rPr>
              <a:t>AdaGrad</a:t>
            </a:r>
            <a:endParaRPr lang="ko-KR" altLang="en-US" sz="4000" dirty="0">
              <a:latin typeface="Abad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5E6BC-D10C-4849-9290-1DCE752ED276}"/>
              </a:ext>
            </a:extLst>
          </p:cNvPr>
          <p:cNvSpPr txBox="1"/>
          <p:nvPr/>
        </p:nvSpPr>
        <p:spPr>
          <a:xfrm>
            <a:off x="809992" y="1259147"/>
            <a:ext cx="609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C3E50"/>
                </a:solidFill>
                <a:effectLst/>
                <a:latin typeface="Helvetica Neue"/>
              </a:rPr>
              <a:t>Neural network</a:t>
            </a:r>
            <a:r>
              <a:rPr lang="ko-KR" altLang="en-US" b="0" i="0" dirty="0">
                <a:solidFill>
                  <a:srgbClr val="2C3E50"/>
                </a:solidFill>
                <a:effectLst/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2C3E50"/>
                </a:solidFill>
                <a:effectLst/>
                <a:latin typeface="Helvetica Neue"/>
              </a:rPr>
              <a:t>weight</a:t>
            </a:r>
            <a:r>
              <a:rPr lang="ko-KR" altLang="en-US" b="0" i="0" dirty="0">
                <a:solidFill>
                  <a:srgbClr val="2C3E50"/>
                </a:solidFill>
                <a:effectLst/>
                <a:latin typeface="Helvetica Neue"/>
              </a:rPr>
              <a:t>을 조절하는 알고리즘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9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1A1-0189-4BFB-95B8-D067291D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444"/>
            <a:ext cx="10515600" cy="1325563"/>
          </a:xfrm>
        </p:spPr>
        <p:txBody>
          <a:bodyPr/>
          <a:lstStyle/>
          <a:p>
            <a:r>
              <a:rPr lang="en-US" altLang="ko-KR" dirty="0" err="1"/>
              <a:t>AdaGrad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9EF11B-BC76-46F7-A8AD-643C366D4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41" y="604777"/>
            <a:ext cx="34480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81DF1-BA8E-49FD-8A3A-C1D4934931DF}"/>
              </a:ext>
            </a:extLst>
          </p:cNvPr>
          <p:cNvSpPr txBox="1">
            <a:spLocks/>
          </p:cNvSpPr>
          <p:nvPr/>
        </p:nvSpPr>
        <p:spPr>
          <a:xfrm>
            <a:off x="783981" y="27341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SGD</a:t>
            </a:r>
            <a:r>
              <a:rPr lang="ko-KR" altLang="en-US" dirty="0"/>
              <a:t>를 개선한 것</a:t>
            </a:r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을 나아갈수록 </a:t>
            </a:r>
            <a:r>
              <a:rPr lang="en-US" altLang="ko-KR" dirty="0"/>
              <a:t>h</a:t>
            </a:r>
            <a:r>
              <a:rPr lang="ko-KR" altLang="en-US" dirty="0"/>
              <a:t>값이 커짐 </a:t>
            </a:r>
            <a:r>
              <a:rPr lang="en-US" altLang="ko-KR" dirty="0"/>
              <a:t>(element wise multiplication</a:t>
            </a:r>
            <a:r>
              <a:rPr lang="ko-KR" altLang="en-US" dirty="0"/>
              <a:t>이 커지면서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기울기가 높으면 빠르게</a:t>
            </a:r>
            <a:r>
              <a:rPr lang="en-US" altLang="ko-KR" dirty="0"/>
              <a:t>, </a:t>
            </a:r>
            <a:r>
              <a:rPr lang="ko-KR" altLang="en-US" dirty="0"/>
              <a:t>낮으면 천천히 그 구간을 벗어나겟다는 뜻</a:t>
            </a:r>
            <a:endParaRPr lang="en-US" altLang="ko-KR" dirty="0"/>
          </a:p>
          <a:p>
            <a:r>
              <a:rPr lang="ko-KR" altLang="en-US" dirty="0"/>
              <a:t>기울기가 너무 </a:t>
            </a:r>
            <a:r>
              <a:rPr lang="en-US" altLang="ko-KR" dirty="0"/>
              <a:t>steep </a:t>
            </a:r>
            <a:r>
              <a:rPr lang="ko-KR" altLang="en-US" dirty="0"/>
              <a:t>하게 오래 있으면 </a:t>
            </a:r>
            <a:r>
              <a:rPr lang="en-US" altLang="ko-KR" dirty="0"/>
              <a:t>1/sqrt(h) -&gt; 0</a:t>
            </a:r>
            <a:r>
              <a:rPr lang="ko-KR" altLang="en-US" dirty="0"/>
              <a:t>로 가 학습률이 </a:t>
            </a:r>
            <a:r>
              <a:rPr lang="en-US" altLang="ko-KR" dirty="0"/>
              <a:t>0</a:t>
            </a:r>
            <a:r>
              <a:rPr lang="ko-KR" altLang="en-US" dirty="0"/>
              <a:t>에 수렴하는 문제가 있음</a:t>
            </a:r>
          </a:p>
        </p:txBody>
      </p:sp>
    </p:spTree>
    <p:extLst>
      <p:ext uri="{BB962C8B-B14F-4D97-AF65-F5344CB8AC3E}">
        <p14:creationId xmlns:p14="http://schemas.microsoft.com/office/powerpoint/2010/main" val="414691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1A1-0189-4BFB-95B8-D067291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Early Stop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C3CDEC-83F2-4C23-9ABD-3F6FD3ED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151227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1C41C-F04F-4E62-9FCD-1C627BA1383D}"/>
              </a:ext>
            </a:extLst>
          </p:cNvPr>
          <p:cNvSpPr txBox="1"/>
          <p:nvPr/>
        </p:nvSpPr>
        <p:spPr>
          <a:xfrm>
            <a:off x="6472998" y="2310144"/>
            <a:ext cx="54581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오차 </a:t>
            </a:r>
            <a:r>
              <a:rPr lang="en-US" altLang="ko-KR" sz="2400" dirty="0"/>
              <a:t>!= (1- </a:t>
            </a:r>
            <a:r>
              <a:rPr lang="ko-KR" altLang="en-US" sz="2400" dirty="0"/>
              <a:t>정확도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정확도 </a:t>
            </a:r>
            <a:r>
              <a:rPr lang="en-US" altLang="ko-KR" sz="2400" dirty="0"/>
              <a:t>= dataset</a:t>
            </a:r>
            <a:r>
              <a:rPr lang="ko-KR" altLang="en-US" sz="2400" dirty="0"/>
              <a:t>과의 일치성</a:t>
            </a:r>
            <a:endParaRPr lang="en-US" altLang="ko-KR" sz="2400" dirty="0"/>
          </a:p>
          <a:p>
            <a:r>
              <a:rPr lang="ko-KR" altLang="en-US" sz="2400" dirty="0"/>
              <a:t>오차</a:t>
            </a:r>
            <a:r>
              <a:rPr lang="en-US" altLang="ko-KR" sz="2400" dirty="0"/>
              <a:t> = </a:t>
            </a:r>
            <a:r>
              <a:rPr lang="ko-KR" altLang="en-US" sz="2400" dirty="0"/>
              <a:t>결과값과의 일치성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Overfitting</a:t>
            </a:r>
            <a:r>
              <a:rPr lang="ko-KR" altLang="en-US" sz="2400" dirty="0"/>
              <a:t>을 막기 위해 </a:t>
            </a:r>
            <a:r>
              <a:rPr lang="en-US" altLang="ko-KR" sz="2400" dirty="0" err="1"/>
              <a:t>earlystop</a:t>
            </a:r>
            <a:r>
              <a:rPr lang="ko-KR" altLang="en-US" sz="2400" dirty="0"/>
              <a:t> 구현 필요</a:t>
            </a:r>
          </a:p>
        </p:txBody>
      </p:sp>
    </p:spTree>
    <p:extLst>
      <p:ext uri="{BB962C8B-B14F-4D97-AF65-F5344CB8AC3E}">
        <p14:creationId xmlns:p14="http://schemas.microsoft.com/office/powerpoint/2010/main" val="26337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1A1-0189-4BFB-95B8-D067291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Early Stop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7DEB7-B515-4F0F-A47E-89A675EC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13" y="1677473"/>
            <a:ext cx="5160345" cy="426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F3618-A1EE-436C-A8C7-F5F7C6086298}"/>
              </a:ext>
            </a:extLst>
          </p:cNvPr>
          <p:cNvSpPr txBox="1"/>
          <p:nvPr/>
        </p:nvSpPr>
        <p:spPr>
          <a:xfrm>
            <a:off x="6096000" y="5943573"/>
            <a:ext cx="527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최소값의 오차에서 어느 정도의 </a:t>
            </a:r>
            <a:r>
              <a:rPr lang="en-US" altLang="ko-KR" dirty="0"/>
              <a:t>epoch</a:t>
            </a:r>
            <a:r>
              <a:rPr lang="ko-KR" altLang="en-US" dirty="0"/>
              <a:t>동안</a:t>
            </a:r>
            <a:r>
              <a:rPr lang="en-US" altLang="ko-KR" dirty="0"/>
              <a:t> </a:t>
            </a:r>
            <a:r>
              <a:rPr lang="ko-KR" altLang="en-US" dirty="0"/>
              <a:t>오차율이 더 커졌다면 학습을 종료시키는 방식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8918E-29F7-46EB-9743-72C7F9FE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45" y="280616"/>
            <a:ext cx="6125769" cy="539538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05FDB6E-55E9-4F15-83C4-FE266B60E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569" y="1820761"/>
            <a:ext cx="4288636" cy="321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1A1-0189-4BFB-95B8-D067291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Embedding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4E73-B780-469F-8719-6FB1C5DC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</a:t>
            </a:r>
            <a:r>
              <a:rPr lang="ko-KR" altLang="en-US" dirty="0"/>
              <a:t>의 </a:t>
            </a:r>
            <a:r>
              <a:rPr lang="en-US" altLang="ko-KR" dirty="0"/>
              <a:t>sparse</a:t>
            </a:r>
            <a:r>
              <a:rPr lang="ko-KR" altLang="en-US" dirty="0"/>
              <a:t>한 벡터화인 </a:t>
            </a:r>
            <a:r>
              <a:rPr lang="en-US" altLang="ko-KR" dirty="0"/>
              <a:t>one-hot encoding</a:t>
            </a:r>
            <a:r>
              <a:rPr lang="ko-KR" altLang="en-US" dirty="0"/>
              <a:t>을 </a:t>
            </a:r>
            <a:r>
              <a:rPr lang="en-US" altLang="ko-KR" dirty="0"/>
              <a:t>dense</a:t>
            </a:r>
            <a:r>
              <a:rPr lang="ko-KR" altLang="en-US" dirty="0"/>
              <a:t>하게 표현하는 방법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Sparse </a:t>
            </a:r>
            <a:r>
              <a:rPr lang="en-US" altLang="ko-KR" dirty="0" err="1"/>
              <a:t>vertorization</a:t>
            </a:r>
            <a:r>
              <a:rPr lang="ko-KR" altLang="en-US" dirty="0"/>
              <a:t>을 의미있게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"/>
              </a:rPr>
              <a:t>CountVectorizer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"/>
              </a:rPr>
              <a:t>TfidfVectorizer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Word2Vec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가 대표적이다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81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1A1-0189-4BFB-95B8-D067291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CountVetorizer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4E73-B780-469F-8719-6FB1C5DC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단어들의 카운트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출현 빈도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(frequency))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여러 문서들을 벡터화하는 것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단어사전 </a:t>
            </a:r>
            <a:r>
              <a:rPr lang="en-US" altLang="ko-KR" dirty="0"/>
              <a:t>: [</a:t>
            </a:r>
            <a:r>
              <a:rPr lang="ko-KR" altLang="en-US" dirty="0"/>
              <a:t>나는</a:t>
            </a:r>
            <a:r>
              <a:rPr lang="en-US" altLang="ko-KR" dirty="0"/>
              <a:t>, </a:t>
            </a:r>
            <a:r>
              <a:rPr lang="ko-KR" altLang="en-US" dirty="0"/>
              <a:t>매일</a:t>
            </a:r>
            <a:r>
              <a:rPr lang="en-US" altLang="ko-KR" dirty="0"/>
              <a:t>, </a:t>
            </a:r>
            <a:r>
              <a:rPr lang="ko-KR" altLang="en-US" dirty="0"/>
              <a:t>점심</a:t>
            </a:r>
            <a:r>
              <a:rPr lang="en-US" altLang="ko-KR" dirty="0"/>
              <a:t>, </a:t>
            </a:r>
            <a:r>
              <a:rPr lang="ko-KR" altLang="en-US" dirty="0"/>
              <a:t>저녁</a:t>
            </a:r>
            <a:r>
              <a:rPr lang="en-US" altLang="ko-KR" dirty="0"/>
              <a:t>, </a:t>
            </a:r>
            <a:r>
              <a:rPr lang="ko-KR" altLang="en-US" dirty="0"/>
              <a:t>밥을</a:t>
            </a:r>
            <a:r>
              <a:rPr lang="en-US" altLang="ko-KR" dirty="0"/>
              <a:t>, </a:t>
            </a:r>
            <a:r>
              <a:rPr lang="ko-KR" altLang="en-US" dirty="0"/>
              <a:t>먹습니다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나는 매일 매일 밥을 먹습니다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r>
              <a:rPr lang="en-US" altLang="ko-KR" dirty="0"/>
              <a:t>[1, 2, 0, 0, 1, 1]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05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1A1-0189-4BFB-95B8-D067291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"/>
              </a:rPr>
              <a:t>TfidfVectorizer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4E73-B780-469F-8719-6FB1C5DC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CountVetorizer</a:t>
            </a:r>
            <a:r>
              <a:rPr lang="ko-KR" altLang="en-US" dirty="0"/>
              <a:t>는 조사등의 의미없는 단어들이 값을 흐리기 때문에 좋지않다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TF(Term Frequency) : </a:t>
            </a:r>
            <a:r>
              <a:rPr lang="ko-KR" altLang="en-US" dirty="0"/>
              <a:t>특정단어가 데이터에 등장하는 횟수</a:t>
            </a:r>
            <a:endParaRPr lang="en-US" altLang="ko-KR" dirty="0"/>
          </a:p>
          <a:p>
            <a:r>
              <a:rPr lang="en-US" altLang="ko-KR" dirty="0"/>
              <a:t>DF(Document Frequency) : </a:t>
            </a:r>
            <a:r>
              <a:rPr lang="ko-KR" altLang="en-US" dirty="0"/>
              <a:t>특정단어가 나타나는 문서의 횟수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어떠한 문장에 특정 단어가 많이 나오지만 전체 문서에서 특정단어가 적게 나온다면 그 단어는 그 문장에 대하여 특징적인 단어일 것이라는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282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1A1-0189-4BFB-95B8-D067291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Word2Vec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4E73-B780-469F-8719-6FB1C5DC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비슷한 분포를 가지면 비슷한 의미를 가진다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CBOW(Continuous Bag Of Words) :</a:t>
            </a:r>
            <a:r>
              <a:rPr lang="ko-KR" altLang="en-US" sz="2000" dirty="0"/>
              <a:t> 주변 단어를 통해 주어딘 단어를 예측</a:t>
            </a:r>
            <a:endParaRPr lang="en-US" altLang="ko-KR" sz="2000" dirty="0"/>
          </a:p>
          <a:p>
            <a:r>
              <a:rPr lang="en-US" altLang="ko-KR" sz="2000" dirty="0"/>
              <a:t>Ex) </a:t>
            </a:r>
            <a:r>
              <a:rPr lang="ko-KR" altLang="en-US" sz="2000" b="1" dirty="0"/>
              <a:t>나는 어제 요리를 하다가 밥에서 </a:t>
            </a:r>
            <a:r>
              <a:rPr lang="en-US" altLang="ko-KR" sz="2000" b="1" dirty="0"/>
              <a:t>____</a:t>
            </a:r>
            <a:r>
              <a:rPr lang="ko-KR" altLang="en-US" sz="2000" b="1" dirty="0"/>
              <a:t>가 나와서 놀랐다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Skip-Gram : </a:t>
            </a:r>
            <a:r>
              <a:rPr lang="ko-KR" altLang="en-US" sz="2000" dirty="0"/>
              <a:t>하나의 단어의 단어에서 주변 단어를 예측</a:t>
            </a:r>
            <a:endParaRPr lang="en-US" altLang="ko-KR" sz="2000" dirty="0"/>
          </a:p>
          <a:p>
            <a:r>
              <a:rPr lang="en-US" altLang="ko-KR" sz="2000" dirty="0"/>
              <a:t>Ex) </a:t>
            </a:r>
            <a:r>
              <a:rPr lang="ko-KR" altLang="en-US" sz="2000" b="1" dirty="0"/>
              <a:t>요리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밥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반찬 등등</a:t>
            </a:r>
            <a:r>
              <a:rPr lang="en-US" altLang="ko-KR" sz="2000" dirty="0">
                <a:sym typeface="Wingdings" panose="05000000000000000000" pitchFamily="2" charset="2"/>
              </a:rPr>
              <a:t>..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새로운 단어의 뜻을 알아낼때 좋을 듯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9E9674-A68A-4C70-A436-C792B954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44" y="51320"/>
            <a:ext cx="5215040" cy="232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6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99C6D339F979F4AAF126F557B9E7DB4" ma:contentTypeVersion="4" ma:contentTypeDescription="새 문서를 만듭니다." ma:contentTypeScope="" ma:versionID="eb66c9f5d7d917f9d772f2e61f34c857">
  <xsd:schema xmlns:xsd="http://www.w3.org/2001/XMLSchema" xmlns:xs="http://www.w3.org/2001/XMLSchema" xmlns:p="http://schemas.microsoft.com/office/2006/metadata/properties" xmlns:ns3="819ca8b9-abd8-43a3-8d2a-6bb5e0d00a3c" targetNamespace="http://schemas.microsoft.com/office/2006/metadata/properties" ma:root="true" ma:fieldsID="66bc8584ce543c40c3b06ee7c5b294a5" ns3:_="">
    <xsd:import namespace="819ca8b9-abd8-43a3-8d2a-6bb5e0d00a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ca8b9-abd8-43a3-8d2a-6bb5e0d00a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E19CFB-03DC-4EC6-9618-96B89D0A77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9ca8b9-abd8-43a3-8d2a-6bb5e0d00a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866F4D-E40B-4948-AAA1-D749B41E4A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816AAD-8037-4804-9E8B-0142B022C042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819ca8b9-abd8-43a3-8d2a-6bb5e0d00a3c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290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AppleSDGothicNeo</vt:lpstr>
      <vt:lpstr>Helvetica Neue</vt:lpstr>
      <vt:lpstr>Ubuntu</vt:lpstr>
      <vt:lpstr>맑은 고딕</vt:lpstr>
      <vt:lpstr>맑은 고딕</vt:lpstr>
      <vt:lpstr>Abadi</vt:lpstr>
      <vt:lpstr>Arial</vt:lpstr>
      <vt:lpstr>Office Theme</vt:lpstr>
      <vt:lpstr>Gradient Descent Optimization Algorithms</vt:lpstr>
      <vt:lpstr>AdaGrad </vt:lpstr>
      <vt:lpstr>Early Stop</vt:lpstr>
      <vt:lpstr>Early Stop</vt:lpstr>
      <vt:lpstr>Word Embedding</vt:lpstr>
      <vt:lpstr>CountVetorizer</vt:lpstr>
      <vt:lpstr>TfidfVectorizer</vt:lpstr>
      <vt:lpstr>Word2Vec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Chae</dc:creator>
  <cp:lastModifiedBy>Isaac Chae</cp:lastModifiedBy>
  <cp:revision>12</cp:revision>
  <dcterms:created xsi:type="dcterms:W3CDTF">2021-01-18T07:31:27Z</dcterms:created>
  <dcterms:modified xsi:type="dcterms:W3CDTF">2021-01-18T09:36:08Z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0x010100B99C6D339F979F4AAF126F557B9E7DB4</vt:lpwstr>
  </property>
</Properties>
</file>