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Dự án 1: Giao Diện Trang Giới Thiệu Cá Nhân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HTML5 &amp; CSS Cơ Bản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Buổi 1: HTML Cơ Bản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Giới thiệu dự án &amp; cấu trúc HTML5</a:t>
            </a:r>
          </a:p>
          <a:p>
            <a:r>
              <a:t>• Sử dụng thẻ: &lt;header&gt;, &lt;main&gt;, &lt;footer&gt;, &lt;img&gt;, &lt;h1&gt;, &lt;p&gt;, &lt;ul&gt;, &lt;a&gt;</a:t>
            </a:r>
          </a:p>
          <a:p>
            <a:r>
              <a:t>• Tạo nội dung cá nhân cơ bản: ảnh, tên, mô tả, kỹ năng, liên hệ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Buổi 2: CSS Cơ Bản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Cách viết CSS: inline, internal</a:t>
            </a:r>
          </a:p>
          <a:p>
            <a:r>
              <a:t>• Thuộc tính cơ bản: font, màu sắc, căn giữa, margin/padding</a:t>
            </a:r>
          </a:p>
          <a:p>
            <a:r>
              <a:t>• Sử dụng class để áp dụng style riêng cho từng phần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