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DỰ ÁN 2: LANDING PAGE GIỚI THIỆU SẢN PHẨM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hiện đại – Flexbox/Grid – Responsive – Form Đăng Ký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Mục tiêu buổi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282"/>
            <a:ext cx="8229600" cy="1661474"/>
          </a:xfrm>
        </p:spPr>
        <p:txBody>
          <a:bodyPr>
            <a:normAutofit/>
          </a:bodyPr>
          <a:lstStyle/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Dựng giao diện landing page cho sản phẩm.</a:t>
            </a: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Áp dụng kỹ thuật chia bố cục hiện đại bằng Flexbox hoặc CSS Grid.</a:t>
            </a: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Thêm hình ảnh minh họa, nút kêu gọi hành động (CTA), và form đăng ký.</a:t>
            </a: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responsive, hiển thị đẹp trên mọi thiết bị.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E6BD9D-4232-4229-93D7-71AADA08B9F4}"/>
              </a:ext>
            </a:extLst>
          </p:cNvPr>
          <p:cNvSpPr txBox="1">
            <a:spLocks/>
          </p:cNvSpPr>
          <p:nvPr/>
        </p:nvSpPr>
        <p:spPr>
          <a:xfrm>
            <a:off x="457200" y="298013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2. Tổng thể bố cục landing page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28A4497-F828-4235-9E70-E38DE3670B5C}"/>
              </a:ext>
            </a:extLst>
          </p:cNvPr>
          <p:cNvSpPr txBox="1">
            <a:spLocks/>
          </p:cNvSpPr>
          <p:nvPr/>
        </p:nvSpPr>
        <p:spPr>
          <a:xfrm>
            <a:off x="457200" y="4094850"/>
            <a:ext cx="8229600" cy="1974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Header: logo và menu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Hero: hình + mô tả + nút CTA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Features: các tính năng nổi bật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CTA section: lời kêu gọi + form đăng ký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Footer: thông tin liên hệ, bản quyền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phần Hero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586060"/>
          </a:xfrm>
        </p:spPr>
        <p:txBody>
          <a:bodyPr>
            <a:normAutofit/>
          </a:bodyPr>
          <a:lstStyle/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Vị trí đầu trang, nổi bật nhất.</a:t>
            </a: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Thường chia làm 2 cột: trái là nội dung, phải là hình ảnh.</a:t>
            </a: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Nội dung ngắn gọn, tiêu đề lớn, 1 nút CTA.</a:t>
            </a: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cần gây ấn tượng mạnh ngay từ đầu.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EE33725-2113-41BE-8CD1-044A87F2ADD5}"/>
              </a:ext>
            </a:extLst>
          </p:cNvPr>
          <p:cNvSpPr txBox="1">
            <a:spLocks/>
          </p:cNvSpPr>
          <p:nvPr/>
        </p:nvSpPr>
        <p:spPr>
          <a:xfrm>
            <a:off x="457200" y="303197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4. Kỹ thuật chia bố cục Hero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FB62BB-36BF-463A-B13C-694AC32459B6}"/>
              </a:ext>
            </a:extLst>
          </p:cNvPr>
          <p:cNvSpPr txBox="1">
            <a:spLocks/>
          </p:cNvSpPr>
          <p:nvPr/>
        </p:nvSpPr>
        <p:spPr>
          <a:xfrm>
            <a:off x="457200" y="4207974"/>
            <a:ext cx="8229600" cy="1614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Flexbox hoặc Grid để chia 2 cột.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Canh giữa theo chiều dọc (align center).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Thiết lập khoảng cách giữa chữ và hình (gap hoặc margin).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Responsive: chuyển sang layout dọc trên thiết bị nhỏ.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Phân tích phần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652047"/>
          </a:xfrm>
        </p:spPr>
        <p:txBody>
          <a:bodyPr>
            <a:normAutofit/>
          </a:bodyPr>
          <a:lstStyle/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Trình bày các tính năng nổi bật của sản phẩm.</a:t>
            </a: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dạng lưới nhiều cột (2, 3, hoặc 4 cột tùy thiết bị).</a:t>
            </a: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Mỗi khối tính năng gồm: icon/ảnh + tiêu đề + mô tả ngắn.</a:t>
            </a: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CSS Grid để chia bố cục linh hoạt.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EC1D35-F583-441B-8310-115EE31CDCC4}"/>
              </a:ext>
            </a:extLst>
          </p:cNvPr>
          <p:cNvSpPr txBox="1">
            <a:spLocks/>
          </p:cNvSpPr>
          <p:nvPr/>
        </p:nvSpPr>
        <p:spPr>
          <a:xfrm>
            <a:off x="457200" y="30414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6. Phân tích phần CTA + Form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154886D-5D3E-4E26-A893-1C8C93E3853B}"/>
              </a:ext>
            </a:extLst>
          </p:cNvPr>
          <p:cNvSpPr txBox="1">
            <a:spLocks/>
          </p:cNvSpPr>
          <p:nvPr/>
        </p:nvSpPr>
        <p:spPr>
          <a:xfrm>
            <a:off x="457200" y="4179527"/>
            <a:ext cx="8229600" cy="1246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Đặt sau phần tính năng để mời gọi hành động.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Có thể là: Tiêu đề kêu gọi + Mô tả ngắn + Form (tên, email, nút gửi).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nổi bật, dễ nhìn, dễ thao tác trên di động.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4627"/>
            <a:ext cx="8229600" cy="1934852"/>
          </a:xfrm>
        </p:spPr>
        <p:txBody>
          <a:bodyPr>
            <a:normAutofit/>
          </a:bodyPr>
          <a:lstStyle/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Media Queries để xử lý: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Bố cục chuyển từ nhiều cột → 1 cột.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-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Kích thước chữ, ảnh, nút phù hợp với màn hình nhỏ.</a:t>
            </a:r>
          </a:p>
          <a:p>
            <a:pPr marL="0" indent="0">
              <a:buNone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		-</a:t>
            </a: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 Padding, margin co giãn linh hoạt.</a:t>
            </a:r>
          </a:p>
          <a:p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</a:rPr>
              <a:t>Ưu tiên trải nghiệm người dùng trên điện thoại.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B926D4-26F3-4479-8674-B0127D1D9F1E}"/>
              </a:ext>
            </a:extLst>
          </p:cNvPr>
          <p:cNvSpPr txBox="1">
            <a:spLocks/>
          </p:cNvSpPr>
          <p:nvPr/>
        </p:nvSpPr>
        <p:spPr>
          <a:xfrm>
            <a:off x="457200" y="329592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8. Gợi ý mở rộng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1072C2-EE80-443B-8619-48D74637B20C}"/>
              </a:ext>
            </a:extLst>
          </p:cNvPr>
          <p:cNvSpPr txBox="1">
            <a:spLocks/>
          </p:cNvSpPr>
          <p:nvPr/>
        </p:nvSpPr>
        <p:spPr>
          <a:xfrm>
            <a:off x="457200" y="4418895"/>
            <a:ext cx="8229600" cy="162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Thêm hiệu ứng chuyển động (animation).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Thiết kế dark mode.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Kết nối form với Google Sheets / backend đơn giản.</a:t>
            </a:r>
          </a:p>
          <a:p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Tối ưu tốc độ tải hình ảnh.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9. Demo giao diện thực hành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FD15143-9091-44AE-A85B-F7002FCD2F99}"/>
              </a:ext>
            </a:extLst>
          </p:cNvPr>
          <p:cNvGrpSpPr/>
          <p:nvPr/>
        </p:nvGrpSpPr>
        <p:grpSpPr>
          <a:xfrm>
            <a:off x="1588416" y="1422039"/>
            <a:ext cx="5967167" cy="4981984"/>
            <a:chOff x="631596" y="1236100"/>
            <a:chExt cx="7880808" cy="65796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9764B4-3635-4C50-98BA-A9DB8DCB6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1596" y="1236100"/>
              <a:ext cx="7880808" cy="4121157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2A8E1E-1D8F-4F4B-A05D-662824236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1596" y="5350943"/>
              <a:ext cx="7880808" cy="24648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72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</TotalTime>
  <Words>466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Office Theme</vt:lpstr>
      <vt:lpstr>DỰ ÁN 2: LANDING PAGE GIỚI THIỆU SẢN PHẨM</vt:lpstr>
      <vt:lpstr>1. Mục tiêu buổi học</vt:lpstr>
      <vt:lpstr>3. Phân tích phần Hero</vt:lpstr>
      <vt:lpstr>5. Phân tích phần Features</vt:lpstr>
      <vt:lpstr>7. Responsive Design</vt:lpstr>
      <vt:lpstr>9. Demo giao diện thực hành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DỰ ÁN 2: LANDING PAGE GIỚI THIỆU SẢN PHẨM</dc:title>
  <dc:subject/>
  <dc:creator/>
  <cp:keywords/>
  <dc:description>generated using python-pptx</dc:description>
  <cp:lastModifiedBy>Quang Phung</cp:lastModifiedBy>
  <cp:revision>6</cp:revision>
  <dcterms:created xsi:type="dcterms:W3CDTF">2013-01-27T09:14:16Z</dcterms:created>
  <dcterms:modified xsi:type="dcterms:W3CDTF">2025-04-12T18:24:02Z</dcterms:modified>
  <cp:category/>
</cp:coreProperties>
</file>