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 ÁN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TIN TỨC / BLOG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5 –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Hiệu </a:t>
            </a:r>
            <a:r>
              <a:rPr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– Pagination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830"/>
            <a:ext cx="8229600" cy="1964469"/>
          </a:xfrm>
        </p:spPr>
        <p:txBody>
          <a:bodyPr>
            <a:normAutofit/>
          </a:bodyPr>
          <a:lstStyle/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blog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(main + sidebar).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5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(hover, transition, animation).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(pagination)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D67878-DE9A-1CF3-D016-6F564185D72D}"/>
              </a:ext>
            </a:extLst>
          </p:cNvPr>
          <p:cNvSpPr txBox="1">
            <a:spLocks/>
          </p:cNvSpPr>
          <p:nvPr/>
        </p:nvSpPr>
        <p:spPr>
          <a:xfrm>
            <a:off x="457200" y="3228853"/>
            <a:ext cx="8229600" cy="63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31AA06-98C5-265C-29F5-C8120EB8F2F5}"/>
              </a:ext>
            </a:extLst>
          </p:cNvPr>
          <p:cNvSpPr txBox="1">
            <a:spLocks/>
          </p:cNvSpPr>
          <p:nvPr/>
        </p:nvSpPr>
        <p:spPr>
          <a:xfrm>
            <a:off x="457200" y="4009291"/>
            <a:ext cx="8229600" cy="277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(main + sidebar):	 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sidebar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Pagination: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Grid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143001"/>
          </a:xfrm>
        </p:spPr>
        <p:txBody>
          <a:bodyPr>
            <a:normAutofit/>
          </a:bodyPr>
          <a:lstStyle/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container, row, col-md-*, col-lg-*...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Chia 2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BF802D-4445-0FD3-39C7-5702A18F8BDF}"/>
              </a:ext>
            </a:extLst>
          </p:cNvPr>
          <p:cNvSpPr txBox="1">
            <a:spLocks/>
          </p:cNvSpPr>
          <p:nvPr/>
        </p:nvSpPr>
        <p:spPr>
          <a:xfrm>
            <a:off x="457200" y="2560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4. Danh sách bài viết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B9A799-711C-E689-FCCA-22853FDC5B1D}"/>
              </a:ext>
            </a:extLst>
          </p:cNvPr>
          <p:cNvSpPr txBox="1">
            <a:spLocks/>
          </p:cNvSpPr>
          <p:nvPr/>
        </p:nvSpPr>
        <p:spPr>
          <a:xfrm>
            <a:off x="457200" y="3703639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Card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Grid.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Responsive: 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mobile,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2174630"/>
          </a:xfrm>
        </p:spPr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Danh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(list)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(thumbnail +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Form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hover, border, shadow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4E2994-F626-A75D-E17D-FC3E68544439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6. Pagination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CCE9B0-0899-5C38-68C8-3A23FC39645F}"/>
              </a:ext>
            </a:extLst>
          </p:cNvPr>
          <p:cNvSpPr txBox="1">
            <a:spLocks/>
          </p:cNvSpPr>
          <p:nvPr/>
        </p:nvSpPr>
        <p:spPr>
          <a:xfrm>
            <a:off x="457200" y="45711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pagination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588477"/>
          </a:xfrm>
        </p:spPr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(scale).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transition, hover, transform, box-shadow...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1DF2D5A-6F4B-AD75-43F6-4701193D2B45}"/>
              </a:ext>
            </a:extLst>
          </p:cNvPr>
          <p:cNvSpPr txBox="1">
            <a:spLocks/>
          </p:cNvSpPr>
          <p:nvPr/>
        </p:nvSpPr>
        <p:spPr>
          <a:xfrm>
            <a:off x="457200" y="29885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8. Yêu cầu sản phẩm cuối buổi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725A45-AAD5-B813-21EA-12AC5A2D3737}"/>
              </a:ext>
            </a:extLst>
          </p:cNvPr>
          <p:cNvSpPr txBox="1">
            <a:spLocks/>
          </p:cNvSpPr>
          <p:nvPr/>
        </p:nvSpPr>
        <p:spPr>
          <a:xfrm>
            <a:off x="457200" y="4131531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Giao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Danh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Sidebar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đẹp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Giao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responsive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393"/>
            <a:ext cx="8229600" cy="3042138"/>
          </a:xfrm>
        </p:spPr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chi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tag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nổi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(newsletter)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Bình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Trang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(admin)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64A7E-61DD-26BF-6438-26AA3F7D0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0442-EFBE-FCC5-4AA0-4B21A0DB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893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Demo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5AEAD8-8164-45CC-BFA2-53F9F40A9E5E}"/>
              </a:ext>
            </a:extLst>
          </p:cNvPr>
          <p:cNvGrpSpPr/>
          <p:nvPr/>
        </p:nvGrpSpPr>
        <p:grpSpPr>
          <a:xfrm>
            <a:off x="2286000" y="1111414"/>
            <a:ext cx="4572002" cy="5476776"/>
            <a:chOff x="0" y="1366787"/>
            <a:chExt cx="4572002" cy="547677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DB6F81-4E20-43BB-B312-257D2799B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66787"/>
              <a:ext cx="4572001" cy="206221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4A2C5C-DFFA-45BC-B237-6478F68DD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3429000"/>
              <a:ext cx="4571999" cy="144860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500A53C-6B3E-4F40-BBCB-E096F6646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877602"/>
              <a:ext cx="4572002" cy="19659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43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442</Words>
  <Application>Microsoft Office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DỰ ÁN 3: GIAO DIỆN TRANG TIN TỨC / BLOG</vt:lpstr>
      <vt:lpstr>1. Mục tiêu buổi học</vt:lpstr>
      <vt:lpstr>3. Bootstrap Grid Layout</vt:lpstr>
      <vt:lpstr>5. Sidebar</vt:lpstr>
      <vt:lpstr>7. Hiệu ứng CSS</vt:lpstr>
      <vt:lpstr>8. Chức năng mở rộng sau dự án</vt:lpstr>
      <vt:lpstr>9. Demo giao diện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3: GIAO DIỆN TRANG TIN TỨC / BLOG</dc:title>
  <dc:subject/>
  <dc:creator/>
  <cp:keywords/>
  <dc:description>generated using python-pptx</dc:description>
  <cp:lastModifiedBy>Quang Phung</cp:lastModifiedBy>
  <cp:revision>9</cp:revision>
  <dcterms:created xsi:type="dcterms:W3CDTF">2013-01-27T09:14:16Z</dcterms:created>
  <dcterms:modified xsi:type="dcterms:W3CDTF">2025-04-16T20:37:43Z</dcterms:modified>
  <cp:category/>
</cp:coreProperties>
</file>