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7B1F1E-CB3F-47E0-BA64-EBABE41D4853}">
          <p14:sldIdLst>
            <p14:sldId id="256"/>
            <p14:sldId id="260"/>
            <p14:sldId id="257"/>
            <p14:sldId id="258"/>
            <p14:sldId id="259"/>
          </p14:sldIdLst>
        </p14:section>
        <p14:section name="无标题节" id="{DA09A6B3-59C2-400A-B1CA-93ACE86D2D0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4" y="77"/>
      </p:cViewPr>
      <p:guideLst>
        <p:guide orient="horz" pos="2084"/>
        <p:guide pos="37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2020/12/15 Tuesday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2020/12/15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4.xml"/><Relationship Id="rId7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11270" y="2867520"/>
            <a:ext cx="5529015" cy="899160"/>
          </a:xfrm>
        </p:spPr>
        <p:txBody>
          <a:bodyPr/>
          <a:lstStyle/>
          <a:p>
            <a:r>
              <a:rPr lang="en-US" altLang="zh-CN" dirty="0"/>
              <a:t>AF</a:t>
            </a:r>
            <a:r>
              <a:rPr lang="zh-CN" altLang="en-US" dirty="0"/>
              <a:t>时尚男装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11809" y="4233807"/>
            <a:ext cx="2527935" cy="9512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天 猫 店 铺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1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390" y="1828165"/>
            <a:ext cx="1464310" cy="4187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162046-6CDB-4BEB-8905-D3DFDD4D7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0" y="155368"/>
            <a:ext cx="1174837" cy="4856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3025" y="2738755"/>
            <a:ext cx="74168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网 页 设 计 的 思 路</a:t>
            </a:r>
          </a:p>
          <a:p>
            <a:r>
              <a:rPr lang="zh-CN" altLang="en-US" sz="3200"/>
              <a:t>            </a:t>
            </a:r>
          </a:p>
          <a:p>
            <a:endParaRPr lang="zh-CN" altLang="en-US" sz="3200"/>
          </a:p>
          <a:p>
            <a:r>
              <a:rPr lang="zh-CN" altLang="en-US" sz="3200"/>
              <a:t>                            以 及 细 节 的 展 示</a:t>
            </a:r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AEF088-3497-484E-916F-4E14A513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0" y="1707604"/>
            <a:ext cx="10984165" cy="190034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453693" y="4801929"/>
            <a:ext cx="2994182" cy="514350"/>
          </a:xfrm>
          <a:prstGeom prst="round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  <a:effectLst>
            <a:reflection stA="24000" endPos="65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2695" y="842645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首    页    头    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4561" y="4897923"/>
            <a:ext cx="29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鼠标经过，导航放大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</a:p>
        </p:txBody>
      </p:sp>
      <p:cxnSp>
        <p:nvCxnSpPr>
          <p:cNvPr id="12" name="肘形连接符 11"/>
          <p:cNvCxnSpPr>
            <a:cxnSpLocks/>
          </p:cNvCxnSpPr>
          <p:nvPr/>
        </p:nvCxnSpPr>
        <p:spPr>
          <a:xfrm rot="16200000" flipH="1">
            <a:off x="851322" y="3864905"/>
            <a:ext cx="1267061" cy="553669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  <a:stCxn id="11" idx="3"/>
          </p:cNvCxnSpPr>
          <p:nvPr/>
        </p:nvCxnSpPr>
        <p:spPr>
          <a:xfrm flipV="1">
            <a:off x="3447875" y="5073001"/>
            <a:ext cx="1521649" cy="958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959131" y="4142905"/>
            <a:ext cx="5082309" cy="1670237"/>
          </a:xfrm>
          <a:prstGeom prst="roundRect">
            <a:avLst/>
          </a:prstGeom>
          <a:solidFill>
            <a:schemeClr val="bg2">
              <a:alpha val="39000"/>
            </a:schemeClr>
          </a:solidFill>
          <a:ln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0669" y="4318132"/>
            <a:ext cx="4741673" cy="110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所需要用到的知识点：</a:t>
            </a:r>
            <a:endParaRPr lang="zh-CN" altLang="en-US" sz="16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1.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animation动画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2.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@keyframes规则，用来创建动画。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transform：的含义是改变，使…变形；转换</a:t>
            </a:r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10041440" y="5002460"/>
            <a:ext cx="1946499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00538" y="4597439"/>
            <a:ext cx="184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执行思路代码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0" y="3913823"/>
            <a:ext cx="186563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1465" y="3510329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执行思路代码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071370" y="2555875"/>
            <a:ext cx="411480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accent5"/>
                </a:solidFill>
              </a:rPr>
              <a:t>animation-duration:0.3s</a:t>
            </a:r>
            <a:endParaRPr lang="en-US" altLang="zh-CN"/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</a:rPr>
              <a:t>规定完成动画所花费的时间，以秒或毫秒计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2162" y="1655445"/>
            <a:ext cx="393065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5"/>
                </a:solidFill>
              </a:rPr>
              <a:t>animation-name</a:t>
            </a:r>
            <a:r>
              <a:rPr lang="en-US" altLang="zh-CN">
                <a:solidFill>
                  <a:schemeClr val="accent5"/>
                </a:solidFill>
              </a:rPr>
              <a:t>:a3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</a:rPr>
              <a:t>规定需要绑定到选择器的 keyframe 名称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33270" y="3331210"/>
            <a:ext cx="3352800" cy="100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chemeClr val="accent5"/>
                </a:solidFill>
              </a:rPr>
              <a:t>animation-timing-function</a:t>
            </a:r>
            <a:r>
              <a:rPr lang="en-US" altLang="zh-CN" dirty="0">
                <a:solidFill>
                  <a:schemeClr val="accent5"/>
                </a:solidFill>
              </a:rPr>
              <a:t>:ease-out</a:t>
            </a: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 err="1">
                <a:solidFill>
                  <a:schemeClr val="tx2"/>
                </a:solidFill>
              </a:rPr>
              <a:t>规定动画的速度曲线</a:t>
            </a:r>
            <a:endParaRPr lang="en-US" altLang="zh-CN" dirty="0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ease-out:</a:t>
            </a:r>
            <a:r>
              <a:rPr lang="en-US" altLang="zh-CN" dirty="0" err="1">
                <a:solidFill>
                  <a:schemeClr val="tx2"/>
                </a:solidFill>
              </a:rPr>
              <a:t>动画以低速结束</a:t>
            </a:r>
            <a:r>
              <a:rPr lang="en-US" altLang="zh-CN" dirty="0"/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80607" y="4399280"/>
            <a:ext cx="4299527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accent5"/>
                </a:solidFill>
              </a:rPr>
              <a:t>animation-iteration-count</a:t>
            </a:r>
            <a:r>
              <a:rPr lang="en-US" altLang="zh-CN">
                <a:solidFill>
                  <a:schemeClr val="accent5"/>
                </a:solidFill>
              </a:rPr>
              <a:t>:1</a:t>
            </a: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规定动画应该播放的次数</a:t>
            </a:r>
            <a:r>
              <a:rPr lang="zh-CN" altLang="en-US">
                <a:solidFill>
                  <a:schemeClr val="tx2"/>
                </a:solidFill>
              </a:rPr>
              <a:t>，infinite表示无限次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39620" y="5107940"/>
            <a:ext cx="3479801" cy="100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5"/>
                </a:solidFill>
                <a:sym typeface="+mn-ea"/>
              </a:rPr>
              <a:t>animation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-fill-mode:both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5"/>
                </a:solidFill>
                <a:sym typeface="+mn-ea"/>
              </a:rPr>
              <a:t>定义动画结束后的状态</a:t>
            </a: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sym typeface="+mn-ea"/>
              </a:rPr>
              <a:t>both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表示动画开始或结束时的状态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79970" y="1655445"/>
            <a:ext cx="278638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5"/>
                </a:solidFill>
              </a:rPr>
              <a:t>transform: scale(1</a:t>
            </a:r>
            <a:r>
              <a:rPr lang="en-US" altLang="zh-CN">
                <a:solidFill>
                  <a:schemeClr val="accent5"/>
                </a:solidFill>
              </a:rPr>
              <a:t>.1</a:t>
            </a:r>
            <a:r>
              <a:rPr lang="zh-CN" altLang="en-US">
                <a:solidFill>
                  <a:schemeClr val="accent5"/>
                </a:solidFill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</a:rPr>
              <a:t>这里是把图片放大了</a:t>
            </a:r>
            <a:r>
              <a:rPr lang="en-US" altLang="zh-CN">
                <a:solidFill>
                  <a:schemeClr val="tx2"/>
                </a:solidFill>
              </a:rPr>
              <a:t>1.1</a:t>
            </a:r>
            <a:r>
              <a:rPr lang="zh-CN" altLang="en-US">
                <a:solidFill>
                  <a:schemeClr val="tx2"/>
                </a:solidFill>
              </a:rPr>
              <a:t>倍</a:t>
            </a:r>
            <a:endParaRPr lang="zh-CN" altLang="en-US">
              <a:solidFill>
                <a:schemeClr val="accent5"/>
              </a:solidFill>
            </a:endParaRPr>
          </a:p>
          <a:p>
            <a:pPr algn="l"/>
            <a:endParaRPr lang="zh-CN" altLang="en-US">
              <a:solidFill>
                <a:schemeClr val="accent5"/>
              </a:solidFill>
            </a:endParaRPr>
          </a:p>
        </p:txBody>
      </p:sp>
      <p:pic>
        <p:nvPicPr>
          <p:cNvPr id="24" name="图片 23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2625090"/>
            <a:ext cx="3696970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05705" y="1744980"/>
            <a:ext cx="3058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效  果 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8A2B6-C233-4A69-AB99-D41E7C5C79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156</Words>
  <Application>Microsoft Office PowerPoint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微软雅黑</vt:lpstr>
      <vt:lpstr>Arial</vt:lpstr>
      <vt:lpstr>Office 主题​​</vt:lpstr>
      <vt:lpstr>AF时尚男装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AF时尚男装</dc:title>
  <dc:creator>123</dc:creator>
  <cp:lastModifiedBy>秦 培峰</cp:lastModifiedBy>
  <cp:revision>29</cp:revision>
  <dcterms:created xsi:type="dcterms:W3CDTF">2019-06-19T02:08:00Z</dcterms:created>
  <dcterms:modified xsi:type="dcterms:W3CDTF">2020-12-15T15:37:33Z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