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7432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>
        <p:scale>
          <a:sx n="91" d="100"/>
          <a:sy n="91" d="100"/>
        </p:scale>
        <p:origin x="-448" y="-1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992968"/>
            <a:ext cx="23317200" cy="6366933"/>
          </a:xfrm>
        </p:spPr>
        <p:txBody>
          <a:bodyPr anchor="b"/>
          <a:lstStyle>
            <a:lvl1pPr algn="ctr"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9605435"/>
            <a:ext cx="20574000" cy="4415365"/>
          </a:xfrm>
        </p:spPr>
        <p:txBody>
          <a:bodyPr/>
          <a:lstStyle>
            <a:lvl1pPr marL="0" indent="0" algn="ctr">
              <a:buNone/>
              <a:defRPr sz="6400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F6F52-C145-E944-B842-13D50544432A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6956-B9AF-6F4B-A656-E3E3E1827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42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F6F52-C145-E944-B842-13D50544432A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6956-B9AF-6F4B-A656-E3E3E1827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92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973667"/>
            <a:ext cx="5915025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973667"/>
            <a:ext cx="17402175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F6F52-C145-E944-B842-13D50544432A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6956-B9AF-6F4B-A656-E3E3E1827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43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F6F52-C145-E944-B842-13D50544432A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6956-B9AF-6F4B-A656-E3E3E1827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3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4559305"/>
            <a:ext cx="23660100" cy="7607299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2238572"/>
            <a:ext cx="23660100" cy="4000499"/>
          </a:xfrm>
        </p:spPr>
        <p:txBody>
          <a:bodyPr/>
          <a:lstStyle>
            <a:lvl1pPr marL="0" indent="0">
              <a:buNone/>
              <a:defRPr sz="6400">
                <a:solidFill>
                  <a:schemeClr val="tx1"/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F6F52-C145-E944-B842-13D50544432A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6956-B9AF-6F4B-A656-E3E3E1827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62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F6F52-C145-E944-B842-13D50544432A}" type="datetimeFigureOut">
              <a:rPr lang="en-US" smtClean="0"/>
              <a:t>4/8/22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6956-B9AF-6F4B-A656-E3E3E1827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64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973671"/>
            <a:ext cx="236601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4483101"/>
            <a:ext cx="11605020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6680200"/>
            <a:ext cx="1160502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4483101"/>
            <a:ext cx="11662173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6680200"/>
            <a:ext cx="11662173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F6F52-C145-E944-B842-13D50544432A}" type="datetimeFigureOut">
              <a:rPr lang="en-US" smtClean="0"/>
              <a:t>4/8/22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6956-B9AF-6F4B-A656-E3E3E1827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44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F6F52-C145-E944-B842-13D50544432A}" type="datetimeFigureOut">
              <a:rPr lang="en-US" smtClean="0"/>
              <a:t>4/8/22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6956-B9AF-6F4B-A656-E3E3E1827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16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F6F52-C145-E944-B842-13D50544432A}" type="datetimeFigureOut">
              <a:rPr lang="en-US" smtClean="0"/>
              <a:t>4/8/22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6956-B9AF-6F4B-A656-E3E3E1827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65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2633138"/>
            <a:ext cx="13887450" cy="12996333"/>
          </a:xfrm>
        </p:spPr>
        <p:txBody>
          <a:bodyPr/>
          <a:lstStyle>
            <a:lvl1pPr>
              <a:defRPr sz="8533"/>
            </a:lvl1pPr>
            <a:lvl2pPr>
              <a:defRPr sz="7467"/>
            </a:lvl2pPr>
            <a:lvl3pPr>
              <a:defRPr sz="6400"/>
            </a:lvl3pPr>
            <a:lvl4pPr>
              <a:defRPr sz="5333"/>
            </a:lvl4pPr>
            <a:lvl5pPr>
              <a:defRPr sz="5333"/>
            </a:lvl5pPr>
            <a:lvl6pPr>
              <a:defRPr sz="5333"/>
            </a:lvl6pPr>
            <a:lvl7pPr>
              <a:defRPr sz="5333"/>
            </a:lvl7pPr>
            <a:lvl8pPr>
              <a:defRPr sz="5333"/>
            </a:lvl8pPr>
            <a:lvl9pPr>
              <a:defRPr sz="5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F6F52-C145-E944-B842-13D50544432A}" type="datetimeFigureOut">
              <a:rPr lang="en-US" smtClean="0"/>
              <a:t>4/8/22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6956-B9AF-6F4B-A656-E3E3E1827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89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2633138"/>
            <a:ext cx="13887450" cy="12996333"/>
          </a:xfrm>
        </p:spPr>
        <p:txBody>
          <a:bodyPr anchor="t"/>
          <a:lstStyle>
            <a:lvl1pPr marL="0" indent="0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F6F52-C145-E944-B842-13D50544432A}" type="datetimeFigureOut">
              <a:rPr lang="en-US" smtClean="0"/>
              <a:t>4/8/22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6956-B9AF-6F4B-A656-E3E3E1827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2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973671"/>
            <a:ext cx="236601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4868333"/>
            <a:ext cx="236601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F6F52-C145-E944-B842-13D50544432A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16950271"/>
            <a:ext cx="92583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76956-B9AF-6F4B-A656-E3E3E1827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11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38430" rtl="0" eaLnBrk="1" latinLnBrk="0" hangingPunct="1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B27F1A-9DB6-9B45-94A2-FA9525DC81B1}"/>
              </a:ext>
            </a:extLst>
          </p:cNvPr>
          <p:cNvSpPr/>
          <p:nvPr/>
        </p:nvSpPr>
        <p:spPr>
          <a:xfrm>
            <a:off x="1786246" y="4833258"/>
            <a:ext cx="2291939" cy="116378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Compare number of a to number of b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31A18C-999D-3845-A91C-AAA6CFB548C4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flipH="1">
            <a:off x="2931767" y="5997040"/>
            <a:ext cx="449" cy="1309787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1206154-D006-BC40-99E3-AF40B881B554}"/>
              </a:ext>
            </a:extLst>
          </p:cNvPr>
          <p:cNvSpPr txBox="1"/>
          <p:nvPr/>
        </p:nvSpPr>
        <p:spPr>
          <a:xfrm>
            <a:off x="4265815" y="5072774"/>
            <a:ext cx="1994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 |a| != |b|</a:t>
            </a:r>
          </a:p>
          <a:p>
            <a:pPr algn="ctr"/>
            <a:r>
              <a:rPr lang="en-US" dirty="0"/>
              <a:t>Reset string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BB89E5-6EE8-7549-B0E7-E0FA1CBEE2F8}"/>
              </a:ext>
            </a:extLst>
          </p:cNvPr>
          <p:cNvSpPr/>
          <p:nvPr/>
        </p:nvSpPr>
        <p:spPr>
          <a:xfrm>
            <a:off x="2121526" y="7306827"/>
            <a:ext cx="1620481" cy="54294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Halt and reject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ED6760-DB12-FF4E-8A77-7846435AB986}"/>
              </a:ext>
            </a:extLst>
          </p:cNvPr>
          <p:cNvSpPr/>
          <p:nvPr/>
        </p:nvSpPr>
        <p:spPr>
          <a:xfrm>
            <a:off x="6510646" y="4830913"/>
            <a:ext cx="2291939" cy="116378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Compare number of b to number of c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CBFA007-9870-B04F-A6D6-16A651E358EB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flipH="1">
            <a:off x="7656167" y="5994695"/>
            <a:ext cx="449" cy="1309787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DB9FA10-B153-1447-AD9C-EBD75ECD2586}"/>
              </a:ext>
            </a:extLst>
          </p:cNvPr>
          <p:cNvSpPr txBox="1"/>
          <p:nvPr/>
        </p:nvSpPr>
        <p:spPr>
          <a:xfrm>
            <a:off x="7710056" y="6505334"/>
            <a:ext cx="1361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|b| == |c|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910AE8-B65E-434A-B495-CFB36A4C0D72}"/>
              </a:ext>
            </a:extLst>
          </p:cNvPr>
          <p:cNvSpPr/>
          <p:nvPr/>
        </p:nvSpPr>
        <p:spPr>
          <a:xfrm>
            <a:off x="6845926" y="7304482"/>
            <a:ext cx="1620481" cy="54294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Halt and reject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391B77-725E-BF41-ADCB-3AA8E6C07E71}"/>
              </a:ext>
            </a:extLst>
          </p:cNvPr>
          <p:cNvSpPr/>
          <p:nvPr/>
        </p:nvSpPr>
        <p:spPr>
          <a:xfrm>
            <a:off x="10616069" y="4870772"/>
            <a:ext cx="2291939" cy="116378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Compare number of a to number of c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EC9918D-E5E2-C14A-825F-C2925823BF1B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 flipH="1">
            <a:off x="11761590" y="6034554"/>
            <a:ext cx="449" cy="1309787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60224B-A78F-D143-B612-7BB919591CD1}"/>
              </a:ext>
            </a:extLst>
          </p:cNvPr>
          <p:cNvSpPr txBox="1"/>
          <p:nvPr/>
        </p:nvSpPr>
        <p:spPr>
          <a:xfrm>
            <a:off x="11815479" y="6545193"/>
            <a:ext cx="1361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|a| == |c|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0F2CF5-22B3-E44E-BB0C-F5C385CDECE7}"/>
              </a:ext>
            </a:extLst>
          </p:cNvPr>
          <p:cNvSpPr/>
          <p:nvPr/>
        </p:nvSpPr>
        <p:spPr>
          <a:xfrm>
            <a:off x="10951349" y="7344341"/>
            <a:ext cx="1620481" cy="54294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Halt and reject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19514E-0134-3841-A379-38E59D1E4894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 flipV="1">
            <a:off x="4078185" y="5412804"/>
            <a:ext cx="2432461" cy="234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C73B147-D6F8-1242-A0A1-82281CAB8727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>
            <a:off x="8802585" y="5412804"/>
            <a:ext cx="1813484" cy="39859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D549492-2B35-BC47-8738-328EFBBDAA50}"/>
              </a:ext>
            </a:extLst>
          </p:cNvPr>
          <p:cNvSpPr txBox="1"/>
          <p:nvPr/>
        </p:nvSpPr>
        <p:spPr>
          <a:xfrm>
            <a:off x="3138056" y="6660079"/>
            <a:ext cx="1361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|a| == |b|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BB91569-8993-5B48-9C54-8793E0B3CD65}"/>
              </a:ext>
            </a:extLst>
          </p:cNvPr>
          <p:cNvSpPr txBox="1"/>
          <p:nvPr/>
        </p:nvSpPr>
        <p:spPr>
          <a:xfrm>
            <a:off x="8638523" y="5084498"/>
            <a:ext cx="1994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 |b| != |c|</a:t>
            </a:r>
          </a:p>
          <a:p>
            <a:pPr algn="ctr"/>
            <a:r>
              <a:rPr lang="en-US" dirty="0"/>
              <a:t>Reset string 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5682E98-828E-FC48-BE28-768654DD3251}"/>
              </a:ext>
            </a:extLst>
          </p:cNvPr>
          <p:cNvCxnSpPr>
            <a:cxnSpLocks/>
            <a:stCxn id="20" idx="3"/>
            <a:endCxn id="39" idx="1"/>
          </p:cNvCxnSpPr>
          <p:nvPr/>
        </p:nvCxnSpPr>
        <p:spPr>
          <a:xfrm flipV="1">
            <a:off x="12908008" y="5432977"/>
            <a:ext cx="1881476" cy="1968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25A75802-6398-184D-8842-5936D87BDB50}"/>
              </a:ext>
            </a:extLst>
          </p:cNvPr>
          <p:cNvSpPr/>
          <p:nvPr/>
        </p:nvSpPr>
        <p:spPr>
          <a:xfrm>
            <a:off x="14789484" y="5161504"/>
            <a:ext cx="1866663" cy="54294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Halt and accept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5537A2-29D1-744A-B074-67DB1883BBB4}"/>
              </a:ext>
            </a:extLst>
          </p:cNvPr>
          <p:cNvSpPr txBox="1"/>
          <p:nvPr/>
        </p:nvSpPr>
        <p:spPr>
          <a:xfrm>
            <a:off x="13121429" y="5079808"/>
            <a:ext cx="1361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|a| != |c|</a:t>
            </a:r>
          </a:p>
        </p:txBody>
      </p:sp>
    </p:spTree>
    <p:extLst>
      <p:ext uri="{BB962C8B-B14F-4D97-AF65-F5344CB8AC3E}">
        <p14:creationId xmlns:p14="http://schemas.microsoft.com/office/powerpoint/2010/main" val="2971192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88</Words>
  <Application>Microsoft Macintosh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Phan, Leo</dc:creator>
  <cp:lastModifiedBy>Phan, Leo</cp:lastModifiedBy>
  <cp:revision>1</cp:revision>
  <dcterms:created xsi:type="dcterms:W3CDTF">2022-04-08T22:26:29Z</dcterms:created>
  <dcterms:modified xsi:type="dcterms:W3CDTF">2022-04-08T22:37:56Z</dcterms:modified>
</cp:coreProperties>
</file>