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51"/>
    <p:restoredTop sz="94536"/>
  </p:normalViewPr>
  <p:slideViewPr>
    <p:cSldViewPr snapToGrid="0" snapToObjects="1">
      <p:cViewPr varScale="1">
        <p:scale>
          <a:sx n="88" d="100"/>
          <a:sy n="88" d="100"/>
        </p:scale>
        <p:origin x="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53BDD-4B6F-4545-BAD7-07E2FEF6A638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D910D-D729-E540-A85F-4133B9E88A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951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8C-F363-3344-9752-D0049E491416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5F9E-6D86-3B49-9926-0013E51AC17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8C-F363-3344-9752-D0049E491416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5F9E-6D86-3B49-9926-0013E51AC17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8C-F363-3344-9752-D0049E491416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5F9E-6D86-3B49-9926-0013E51AC17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8C-F363-3344-9752-D0049E491416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5F9E-6D86-3B49-9926-0013E51AC17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8C-F363-3344-9752-D0049E491416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5F9E-6D86-3B49-9926-0013E51AC17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8C-F363-3344-9752-D0049E491416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5F9E-6D86-3B49-9926-0013E51AC17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8C-F363-3344-9752-D0049E491416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5F9E-6D86-3B49-9926-0013E51AC17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8C-F363-3344-9752-D0049E491416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5F9E-6D86-3B49-9926-0013E51AC17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8C-F363-3344-9752-D0049E491416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5F9E-6D86-3B49-9926-0013E51AC17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8C-F363-3344-9752-D0049E491416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5F9E-6D86-3B49-9926-0013E51AC17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B8C-F363-3344-9752-D0049E491416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5F9E-6D86-3B49-9926-0013E51AC17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B9B8C-F363-3344-9752-D0049E491416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C5F9E-6D86-3B49-9926-0013E51AC1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474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introductive au module de recherche </a:t>
            </a:r>
            <a:r>
              <a:rPr lang="fr-FR" smtClean="0"/>
              <a:t>en physique moderne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smtClean="0"/>
          </a:p>
          <a:p>
            <a:r>
              <a:rPr lang="fr-FR" smtClean="0"/>
              <a:t>Année </a:t>
            </a:r>
            <a:r>
              <a:rPr lang="fr-FR" dirty="0" smtClean="0"/>
              <a:t>universitaire 2018-2019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6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Contenu du module mies à jour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41148" y="1518162"/>
            <a:ext cx="310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Physique générale </a:t>
            </a:r>
            <a:r>
              <a:rPr lang="fr-FR" dirty="0"/>
              <a:t>5</a:t>
            </a:r>
            <a:r>
              <a:rPr lang="fr-FR" dirty="0" smtClean="0"/>
              <a:t>h15min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04807" y="2299564"/>
            <a:ext cx="5132522" cy="375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Physique des particules </a:t>
            </a:r>
            <a:r>
              <a:rPr lang="fr-FR" dirty="0"/>
              <a:t>2</a:t>
            </a:r>
            <a:r>
              <a:rPr lang="fr-FR" dirty="0" smtClean="0"/>
              <a:t>h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004807" y="1938878"/>
            <a:ext cx="513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Séminaire général astronomie 45min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004807" y="2655966"/>
            <a:ext cx="5132522" cy="375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Statistiques 2h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81739" y="3498749"/>
            <a:ext cx="243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Astro</a:t>
            </a:r>
            <a:r>
              <a:rPr lang="fr-FR" dirty="0" smtClean="0"/>
              <a:t> gamma 3h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004806" y="3765859"/>
            <a:ext cx="10588593" cy="375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physique de la gerbe + historique 1h 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004806" y="4590881"/>
            <a:ext cx="10588593" cy="375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Processus </a:t>
            </a:r>
            <a:r>
              <a:rPr lang="fr-FR" smtClean="0"/>
              <a:t>d’émission gamma + sources  </a:t>
            </a:r>
            <a:r>
              <a:rPr lang="fr-FR" dirty="0" smtClean="0"/>
              <a:t>1h 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04806" y="3025298"/>
            <a:ext cx="10588593" cy="375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Etude multi longueur d’onde </a:t>
            </a:r>
            <a:r>
              <a:rPr lang="fr-FR" dirty="0" smtClean="0"/>
              <a:t>30min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81739" y="5079174"/>
            <a:ext cx="265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Onde gravitationnelles 7h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481739" y="5643423"/>
            <a:ext cx="265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Projet info </a:t>
            </a:r>
            <a:r>
              <a:rPr lang="fr-FR" dirty="0" smtClean="0"/>
              <a:t>9</a:t>
            </a:r>
            <a:r>
              <a:rPr lang="fr-FR" dirty="0" smtClean="0"/>
              <a:t>h45min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81739" y="6165110"/>
            <a:ext cx="265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Evaluation 2h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004806" y="4151154"/>
            <a:ext cx="441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analyse </a:t>
            </a:r>
            <a:r>
              <a:rPr lang="fr-FR" dirty="0"/>
              <a:t>de données en </a:t>
            </a:r>
            <a:r>
              <a:rPr lang="fr-FR" dirty="0" err="1"/>
              <a:t>astro</a:t>
            </a:r>
            <a:r>
              <a:rPr lang="fr-FR" dirty="0"/>
              <a:t> </a:t>
            </a:r>
            <a:r>
              <a:rPr lang="fr-FR" dirty="0" smtClean="0"/>
              <a:t>gamma 1h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863772" y="2437985"/>
            <a:ext cx="373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Formation théorique </a:t>
            </a:r>
            <a:r>
              <a:rPr lang="fr-FR" smtClean="0"/>
              <a:t>+ exercices</a:t>
            </a:r>
            <a:endParaRPr lang="fr-FR"/>
          </a:p>
        </p:txBody>
      </p:sp>
      <p:sp>
        <p:nvSpPr>
          <p:cNvPr id="16" name="Accolade fermante 15"/>
          <p:cNvSpPr/>
          <p:nvPr/>
        </p:nvSpPr>
        <p:spPr>
          <a:xfrm>
            <a:off x="5341257" y="1953833"/>
            <a:ext cx="348343" cy="146146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ccolade fermante 16"/>
          <p:cNvSpPr/>
          <p:nvPr/>
        </p:nvSpPr>
        <p:spPr>
          <a:xfrm>
            <a:off x="5442857" y="3642820"/>
            <a:ext cx="348343" cy="146146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006900" y="4140903"/>
            <a:ext cx="373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Formation théorique </a:t>
            </a:r>
            <a:r>
              <a:rPr lang="fr-FR" smtClean="0"/>
              <a:t>+ exercices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30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Déroulé du module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38200" y="1690688"/>
            <a:ext cx="625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 journées </a:t>
            </a:r>
            <a:r>
              <a:rPr lang="fr-FR" dirty="0" smtClean="0"/>
              <a:t>complètes réparties sur 2 semaines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171" y="1494971"/>
            <a:ext cx="5896506" cy="234843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171" y="4242947"/>
            <a:ext cx="6284685" cy="234325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38200" y="3599543"/>
            <a:ext cx="4386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Pause de 1h30 le midi et deux fois 15 min durant la journée.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34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Livrables (voir feuille explicative)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68249" y="1859626"/>
            <a:ext cx="596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Compte </a:t>
            </a:r>
            <a:r>
              <a:rPr lang="fr-FR" dirty="0" smtClean="0"/>
              <a:t>rendu à la dernière séance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068249" y="5173340"/>
            <a:ext cx="596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Exercices sur table (durée </a:t>
            </a:r>
            <a:r>
              <a:rPr lang="fr-FR" dirty="0" smtClean="0"/>
              <a:t>1h30)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191620" y="2228958"/>
            <a:ext cx="5967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Incluant: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Les cartes et données les plus importantes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Une explication des méthodes employées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Les réponses aux </a:t>
            </a:r>
            <a:r>
              <a:rPr lang="fr-FR" dirty="0" smtClean="0"/>
              <a:t>questions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Les informations apprises en formation et utiles à la compréhension de la démarche</a:t>
            </a:r>
            <a:endParaRPr lang="fr-FR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1191620" y="4336888"/>
            <a:ext cx="596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Ayez une démarche explicative </a:t>
            </a:r>
            <a:r>
              <a:rPr lang="fr-FR" smtClean="0"/>
              <a:t>et scientifique</a:t>
            </a:r>
            <a:endParaRPr lang="fr-FR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8469085" y="2644456"/>
            <a:ext cx="98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70%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469085" y="5173340"/>
            <a:ext cx="98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  <a:r>
              <a:rPr lang="fr-FR" dirty="0" smtClean="0"/>
              <a:t>0%</a:t>
            </a:r>
            <a:endParaRPr lang="fr-FR" dirty="0"/>
          </a:p>
        </p:txBody>
      </p:sp>
      <p:sp>
        <p:nvSpPr>
          <p:cNvPr id="10" name="Accolade fermante 9"/>
          <p:cNvSpPr/>
          <p:nvPr/>
        </p:nvSpPr>
        <p:spPr>
          <a:xfrm>
            <a:off x="7360304" y="1859626"/>
            <a:ext cx="348343" cy="202853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ccolade fermante 10"/>
          <p:cNvSpPr/>
          <p:nvPr/>
        </p:nvSpPr>
        <p:spPr>
          <a:xfrm>
            <a:off x="7403847" y="5100832"/>
            <a:ext cx="348343" cy="71939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05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1220</TotalTime>
  <Words>159</Words>
  <Application>Microsoft Macintosh PowerPoint</Application>
  <PresentationFormat>Grand écran</PresentationFormat>
  <Paragraphs>32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Présentation introductive au module de recherche en physique moderne</vt:lpstr>
      <vt:lpstr>Contenu du module mies à jour</vt:lpstr>
      <vt:lpstr>Déroulé du module</vt:lpstr>
      <vt:lpstr>Livrables (voir feuille explicative)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L’astronomie gamma</dc:title>
  <dc:creator>Utilisateur de Microsoft Office</dc:creator>
  <cp:lastModifiedBy>Utilisateur de Microsoft Office</cp:lastModifiedBy>
  <cp:revision>86</cp:revision>
  <dcterms:created xsi:type="dcterms:W3CDTF">2018-03-29T17:34:52Z</dcterms:created>
  <dcterms:modified xsi:type="dcterms:W3CDTF">2019-03-27T13:00:01Z</dcterms:modified>
</cp:coreProperties>
</file>