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332" autoAdjust="0"/>
    <p:restoredTop sz="94105" autoAdjust="0"/>
  </p:normalViewPr>
  <p:slideViewPr>
    <p:cSldViewPr snapToGrid="0">
      <p:cViewPr>
        <p:scale>
          <a:sx n="100" d="100"/>
          <a:sy n="100" d="100"/>
        </p:scale>
        <p:origin x="94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289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714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458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490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176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26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344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875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26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453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23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73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1916937" y="5167944"/>
            <a:ext cx="2193559" cy="6674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>
            <a:off x="4079538" y="5174618"/>
            <a:ext cx="703817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98" name="Hexagon 97"/>
          <p:cNvSpPr/>
          <p:nvPr/>
        </p:nvSpPr>
        <p:spPr>
          <a:xfrm>
            <a:off x="3168590" y="4949492"/>
            <a:ext cx="770337" cy="429074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stomShape 17"/>
          <p:cNvSpPr/>
          <p:nvPr/>
        </p:nvSpPr>
        <p:spPr>
          <a:xfrm>
            <a:off x="1311116" y="4849432"/>
            <a:ext cx="1056442" cy="598252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25560">
            <a:noFill/>
          </a:ln>
        </p:spPr>
      </p:sp>
      <p:cxnSp>
        <p:nvCxnSpPr>
          <p:cNvPr id="32" name="Straight Connector 31"/>
          <p:cNvCxnSpPr/>
          <p:nvPr/>
        </p:nvCxnSpPr>
        <p:spPr>
          <a:xfrm>
            <a:off x="7199756" y="2079503"/>
            <a:ext cx="887622" cy="797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90" name="Trapezoid 89"/>
          <p:cNvSpPr/>
          <p:nvPr/>
        </p:nvSpPr>
        <p:spPr>
          <a:xfrm rot="16200000">
            <a:off x="6227199" y="1308716"/>
            <a:ext cx="1316252" cy="641321"/>
          </a:xfrm>
          <a:prstGeom prst="trapezoid">
            <a:avLst>
              <a:gd name="adj" fmla="val 4579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4" name="CustomShape 6"/>
          <p:cNvSpPr/>
          <p:nvPr/>
        </p:nvSpPr>
        <p:spPr>
          <a:xfrm>
            <a:off x="2702430" y="1590082"/>
            <a:ext cx="641884" cy="472037"/>
          </a:xfrm>
          <a:prstGeom prst="curvedConnector3">
            <a:avLst>
              <a:gd name="adj1" fmla="val 41619"/>
            </a:avLst>
          </a:prstGeom>
          <a:noFill/>
          <a:ln w="31680">
            <a:solidFill>
              <a:srgbClr val="0070C0"/>
            </a:solidFill>
            <a:round/>
          </a:ln>
        </p:spPr>
      </p:sp>
      <p:sp>
        <p:nvSpPr>
          <p:cNvPr id="8" name="Hexagon 7"/>
          <p:cNvSpPr/>
          <p:nvPr/>
        </p:nvSpPr>
        <p:spPr>
          <a:xfrm>
            <a:off x="3309201" y="1862961"/>
            <a:ext cx="770337" cy="429074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/>
          <p:cNvSpPr/>
          <p:nvPr/>
        </p:nvSpPr>
        <p:spPr>
          <a:xfrm rot="5400000">
            <a:off x="4018295" y="1286610"/>
            <a:ext cx="1316252" cy="641321"/>
          </a:xfrm>
          <a:prstGeom prst="trapezoid">
            <a:avLst>
              <a:gd name="adj" fmla="val 4579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CustomShape 17"/>
          <p:cNvSpPr/>
          <p:nvPr/>
        </p:nvSpPr>
        <p:spPr>
          <a:xfrm>
            <a:off x="1163553" y="828226"/>
            <a:ext cx="1056442" cy="598252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9" name="Oval 8"/>
          <p:cNvSpPr/>
          <p:nvPr/>
        </p:nvSpPr>
        <p:spPr>
          <a:xfrm>
            <a:off x="5592141" y="1266279"/>
            <a:ext cx="372781" cy="333155"/>
          </a:xfrm>
          <a:prstGeom prst="ellipse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984050" y="1599434"/>
            <a:ext cx="1576617" cy="0"/>
          </a:xfrm>
          <a:prstGeom prst="line">
            <a:avLst/>
          </a:prstGeom>
          <a:noFill/>
          <a:ln w="28575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 flipV="1">
            <a:off x="5312828" y="1591447"/>
            <a:ext cx="274320" cy="2577"/>
          </a:xfrm>
          <a:prstGeom prst="line">
            <a:avLst/>
          </a:prstGeom>
          <a:noFill/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2" name="Flowchart: Delay 11"/>
          <p:cNvSpPr/>
          <p:nvPr/>
        </p:nvSpPr>
        <p:spPr>
          <a:xfrm>
            <a:off x="8064366" y="1033608"/>
            <a:ext cx="853693" cy="1131652"/>
          </a:xfrm>
          <a:prstGeom prst="flowChartDelay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358683" y="1109066"/>
            <a:ext cx="1000462" cy="2763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21" name="Straight Connector 20"/>
          <p:cNvCxnSpPr>
            <a:stCxn id="8" idx="0"/>
          </p:cNvCxnSpPr>
          <p:nvPr/>
        </p:nvCxnSpPr>
        <p:spPr>
          <a:xfrm flipV="1">
            <a:off x="4079538" y="2076482"/>
            <a:ext cx="279607" cy="1016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7199756" y="1138661"/>
            <a:ext cx="862560" cy="4271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43" name="CustomShape 18"/>
          <p:cNvSpPr/>
          <p:nvPr/>
        </p:nvSpPr>
        <p:spPr>
          <a:xfrm>
            <a:off x="3154362" y="1928401"/>
            <a:ext cx="1074047" cy="6223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000" kern="0" dirty="0" smtClean="0">
                <a:solidFill>
                  <a:srgbClr val="000000"/>
                </a:solidFill>
                <a:latin typeface="Arial"/>
              </a:rPr>
              <a:t>odulator</a:t>
            </a: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CustomShape 18"/>
          <p:cNvSpPr/>
          <p:nvPr/>
        </p:nvSpPr>
        <p:spPr>
          <a:xfrm>
            <a:off x="3290219" y="853553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LO 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signal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CustomShape 18"/>
          <p:cNvSpPr/>
          <p:nvPr/>
        </p:nvSpPr>
        <p:spPr>
          <a:xfrm>
            <a:off x="3274988" y="1592737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srgbClr val="000000"/>
                </a:solidFill>
                <a:latin typeface="Arial"/>
              </a:rPr>
              <a:t>Quantum signal</a:t>
            </a:r>
            <a:endParaRPr kumimoji="0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CustomShape 18"/>
          <p:cNvSpPr/>
          <p:nvPr/>
        </p:nvSpPr>
        <p:spPr>
          <a:xfrm>
            <a:off x="4346287" y="1474006"/>
            <a:ext cx="733164" cy="23746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MUX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CustomShape 18"/>
          <p:cNvSpPr/>
          <p:nvPr/>
        </p:nvSpPr>
        <p:spPr>
          <a:xfrm>
            <a:off x="6541840" y="1467103"/>
            <a:ext cx="733164" cy="23746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DEMUX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CustomShape 18"/>
          <p:cNvSpPr/>
          <p:nvPr/>
        </p:nvSpPr>
        <p:spPr>
          <a:xfrm>
            <a:off x="8133384" y="1361973"/>
            <a:ext cx="733164" cy="23746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Coherent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detection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506216" y="4837322"/>
            <a:ext cx="372781" cy="333155"/>
          </a:xfrm>
          <a:prstGeom prst="ellipse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4783192" y="5171724"/>
            <a:ext cx="1626384" cy="2894"/>
          </a:xfrm>
          <a:prstGeom prst="line">
            <a:avLst/>
          </a:prstGeom>
          <a:noFill/>
          <a:ln w="28575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56" name="Straight Connector 55"/>
          <p:cNvCxnSpPr/>
          <p:nvPr/>
        </p:nvCxnSpPr>
        <p:spPr>
          <a:xfrm flipV="1">
            <a:off x="5910985" y="5169684"/>
            <a:ext cx="274320" cy="2577"/>
          </a:xfrm>
          <a:prstGeom prst="line">
            <a:avLst/>
          </a:prstGeom>
          <a:noFill/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57" name="Flowchart: Delay 56"/>
          <p:cNvSpPr/>
          <p:nvPr/>
        </p:nvSpPr>
        <p:spPr>
          <a:xfrm>
            <a:off x="8064365" y="4221430"/>
            <a:ext cx="853693" cy="1131652"/>
          </a:xfrm>
          <a:prstGeom prst="flowChartDelay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6922993" y="4473575"/>
            <a:ext cx="1147857" cy="6139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75" name="CustomShape 18"/>
          <p:cNvSpPr/>
          <p:nvPr/>
        </p:nvSpPr>
        <p:spPr>
          <a:xfrm>
            <a:off x="1297024" y="4981345"/>
            <a:ext cx="1063463" cy="36536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Laser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CustomShape 18"/>
          <p:cNvSpPr/>
          <p:nvPr/>
        </p:nvSpPr>
        <p:spPr>
          <a:xfrm>
            <a:off x="3169912" y="5026673"/>
            <a:ext cx="801050" cy="27471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000" kern="0" dirty="0" smtClean="0">
                <a:solidFill>
                  <a:srgbClr val="000000"/>
                </a:solidFill>
                <a:latin typeface="Arial"/>
              </a:rPr>
              <a:t>odulator</a:t>
            </a: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1" name="CustomShape 18"/>
          <p:cNvSpPr/>
          <p:nvPr/>
        </p:nvSpPr>
        <p:spPr>
          <a:xfrm>
            <a:off x="8065306" y="4349233"/>
            <a:ext cx="733164" cy="69436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Coherent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Detection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Phase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correction 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6409576" y="5170477"/>
            <a:ext cx="1655730" cy="1518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95" name="CustomShape 17"/>
          <p:cNvSpPr/>
          <p:nvPr/>
        </p:nvSpPr>
        <p:spPr>
          <a:xfrm>
            <a:off x="6338370" y="4221430"/>
            <a:ext cx="871952" cy="489013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94" name="CustomShape 18"/>
          <p:cNvSpPr/>
          <p:nvPr/>
        </p:nvSpPr>
        <p:spPr>
          <a:xfrm>
            <a:off x="6229833" y="4312053"/>
            <a:ext cx="1063463" cy="36536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Arial"/>
              </a:rPr>
              <a:t>LLO</a:t>
            </a:r>
            <a:endParaRPr kumimoji="0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61784" y="643901"/>
            <a:ext cx="4297348" cy="1906860"/>
          </a:xfrm>
          <a:prstGeom prst="rect">
            <a:avLst/>
          </a:prstGeom>
          <a:noFill/>
          <a:ln>
            <a:solidFill>
              <a:schemeClr val="tx1">
                <a:alpha val="63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4" name="Rectangle 103"/>
          <p:cNvSpPr/>
          <p:nvPr/>
        </p:nvSpPr>
        <p:spPr>
          <a:xfrm>
            <a:off x="6181895" y="643901"/>
            <a:ext cx="3066120" cy="1906860"/>
          </a:xfrm>
          <a:prstGeom prst="rect">
            <a:avLst/>
          </a:prstGeom>
          <a:noFill/>
          <a:ln>
            <a:solidFill>
              <a:schemeClr val="tx1">
                <a:alpha val="63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7" name="CustomShape 18"/>
          <p:cNvSpPr/>
          <p:nvPr/>
        </p:nvSpPr>
        <p:spPr>
          <a:xfrm>
            <a:off x="8568777" y="664036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Bob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8" name="CustomShape 18"/>
          <p:cNvSpPr/>
          <p:nvPr/>
        </p:nvSpPr>
        <p:spPr>
          <a:xfrm>
            <a:off x="4633479" y="636957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Alice</a:t>
            </a:r>
            <a:endParaRPr kumimoji="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37034" y="3839348"/>
            <a:ext cx="4386208" cy="1961378"/>
          </a:xfrm>
          <a:prstGeom prst="rect">
            <a:avLst/>
          </a:prstGeom>
          <a:noFill/>
          <a:ln>
            <a:solidFill>
              <a:schemeClr val="tx1">
                <a:alpha val="63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1" name="CustomShape 18"/>
          <p:cNvSpPr/>
          <p:nvPr/>
        </p:nvSpPr>
        <p:spPr>
          <a:xfrm>
            <a:off x="4777753" y="3823577"/>
            <a:ext cx="728463" cy="2556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Alice</a:t>
            </a:r>
            <a:endParaRPr kumimoji="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190234" y="3785624"/>
            <a:ext cx="3066120" cy="2015102"/>
          </a:xfrm>
          <a:prstGeom prst="rect">
            <a:avLst/>
          </a:prstGeom>
          <a:noFill/>
          <a:ln>
            <a:solidFill>
              <a:schemeClr val="tx1">
                <a:alpha val="63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3" name="CustomShape 18"/>
          <p:cNvSpPr/>
          <p:nvPr/>
        </p:nvSpPr>
        <p:spPr>
          <a:xfrm>
            <a:off x="8650517" y="3774120"/>
            <a:ext cx="728463" cy="2556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Bob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CustomShape 6"/>
          <p:cNvSpPr/>
          <p:nvPr/>
        </p:nvSpPr>
        <p:spPr>
          <a:xfrm flipV="1">
            <a:off x="2706339" y="1110553"/>
            <a:ext cx="675727" cy="477321"/>
          </a:xfrm>
          <a:prstGeom prst="curvedConnector3">
            <a:avLst>
              <a:gd name="adj1" fmla="val 42663"/>
            </a:avLst>
          </a:prstGeom>
          <a:noFill/>
          <a:ln w="31680">
            <a:solidFill>
              <a:srgbClr val="0070C0"/>
            </a:solidFill>
            <a:round/>
          </a:ln>
        </p:spPr>
      </p:sp>
      <p:sp>
        <p:nvSpPr>
          <p:cNvPr id="80" name="CustomShape 6"/>
          <p:cNvSpPr/>
          <p:nvPr/>
        </p:nvSpPr>
        <p:spPr>
          <a:xfrm flipH="1">
            <a:off x="2071539" y="1585834"/>
            <a:ext cx="642463" cy="479260"/>
          </a:xfrm>
          <a:prstGeom prst="curvedConnector3">
            <a:avLst>
              <a:gd name="adj1" fmla="val 46034"/>
            </a:avLst>
          </a:prstGeom>
          <a:noFill/>
          <a:ln w="31680">
            <a:solidFill>
              <a:srgbClr val="0070C0"/>
            </a:solidFill>
            <a:round/>
          </a:ln>
        </p:spPr>
      </p:sp>
      <p:sp>
        <p:nvSpPr>
          <p:cNvPr id="83" name="CustomShape 5"/>
          <p:cNvSpPr/>
          <p:nvPr/>
        </p:nvSpPr>
        <p:spPr>
          <a:xfrm rot="10800000">
            <a:off x="2132150" y="1127047"/>
            <a:ext cx="577364" cy="46077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70C0"/>
            </a:solidFill>
            <a:round/>
          </a:ln>
        </p:spPr>
      </p:sp>
      <p:sp>
        <p:nvSpPr>
          <p:cNvPr id="92" name="CustomShape 18"/>
          <p:cNvSpPr/>
          <p:nvPr/>
        </p:nvSpPr>
        <p:spPr>
          <a:xfrm>
            <a:off x="7173362" y="885467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LO 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signal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7166849" y="1842996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Arial"/>
              </a:rPr>
              <a:t>Quantum signal</a:t>
            </a:r>
            <a:endParaRPr kumimoji="0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6" name="CustomShape 18"/>
          <p:cNvSpPr/>
          <p:nvPr/>
        </p:nvSpPr>
        <p:spPr>
          <a:xfrm>
            <a:off x="1148829" y="974981"/>
            <a:ext cx="1063463" cy="36536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Laser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6315732" y="4962588"/>
            <a:ext cx="1702234" cy="29716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Arial"/>
              </a:rPr>
              <a:t>Quantum + pilot signal</a:t>
            </a:r>
            <a:endParaRPr kumimoji="0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7158561" y="4237528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LO </a:t>
            </a: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signal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2467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 Solar Nikolic</dc:creator>
  <cp:lastModifiedBy>Dino Solar Nikolic</cp:lastModifiedBy>
  <cp:revision>11</cp:revision>
  <dcterms:created xsi:type="dcterms:W3CDTF">2017-09-14T08:30:51Z</dcterms:created>
  <dcterms:modified xsi:type="dcterms:W3CDTF">2017-09-14T12:04:30Z</dcterms:modified>
</cp:coreProperties>
</file>