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32" autoAdjust="0"/>
    <p:restoredTop sz="94105" autoAdjust="0"/>
  </p:normalViewPr>
  <p:slideViewPr>
    <p:cSldViewPr snapToGrid="0">
      <p:cViewPr>
        <p:scale>
          <a:sx n="125" d="100"/>
          <a:sy n="125" d="100"/>
        </p:scale>
        <p:origin x="-1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289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71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45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9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176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265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344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875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53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23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7E70-9FC3-49F3-8E06-FF0BC2CF6B86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4FF4D-DD7C-4F82-980A-EA5CD5EC76E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73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5856624" y="1672674"/>
            <a:ext cx="412050" cy="433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916937" y="5167944"/>
            <a:ext cx="2193559" cy="6674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82" name="Hexagon 81"/>
          <p:cNvSpPr/>
          <p:nvPr/>
        </p:nvSpPr>
        <p:spPr>
          <a:xfrm>
            <a:off x="2490585" y="4989447"/>
            <a:ext cx="636250" cy="363635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stomShape 17"/>
          <p:cNvSpPr/>
          <p:nvPr/>
        </p:nvSpPr>
        <p:spPr>
          <a:xfrm>
            <a:off x="1208200" y="4921122"/>
            <a:ext cx="795000" cy="438053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cxnSp>
        <p:nvCxnSpPr>
          <p:cNvPr id="10" name="Straight Connector 9"/>
          <p:cNvCxnSpPr/>
          <p:nvPr/>
        </p:nvCxnSpPr>
        <p:spPr>
          <a:xfrm flipV="1">
            <a:off x="5356198" y="1531039"/>
            <a:ext cx="430800" cy="49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03544" y="1996686"/>
            <a:ext cx="1203751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>
            <a:off x="4079538" y="5174618"/>
            <a:ext cx="70381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2" name="Straight Connector 31"/>
          <p:cNvCxnSpPr/>
          <p:nvPr/>
        </p:nvCxnSpPr>
        <p:spPr>
          <a:xfrm>
            <a:off x="6871176" y="2004185"/>
            <a:ext cx="887622" cy="797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90" name="Trapezoid 89"/>
          <p:cNvSpPr/>
          <p:nvPr/>
        </p:nvSpPr>
        <p:spPr>
          <a:xfrm rot="16200000">
            <a:off x="5919700" y="1259531"/>
            <a:ext cx="1316252" cy="641321"/>
          </a:xfrm>
          <a:prstGeom prst="trapezoid">
            <a:avLst>
              <a:gd name="adj" fmla="val 4579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CustomShape 6"/>
          <p:cNvSpPr/>
          <p:nvPr/>
        </p:nvSpPr>
        <p:spPr>
          <a:xfrm>
            <a:off x="2471370" y="1518438"/>
            <a:ext cx="641884" cy="472037"/>
          </a:xfrm>
          <a:prstGeom prst="curvedConnector3">
            <a:avLst>
              <a:gd name="adj1" fmla="val 41619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8" name="Hexagon 7"/>
          <p:cNvSpPr/>
          <p:nvPr/>
        </p:nvSpPr>
        <p:spPr>
          <a:xfrm>
            <a:off x="3108697" y="1809560"/>
            <a:ext cx="636250" cy="363635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 rot="5400000">
            <a:off x="4375403" y="1292919"/>
            <a:ext cx="1316252" cy="641321"/>
          </a:xfrm>
          <a:prstGeom prst="trapezoid">
            <a:avLst>
              <a:gd name="adj" fmla="val 4579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CustomShape 17"/>
          <p:cNvSpPr/>
          <p:nvPr/>
        </p:nvSpPr>
        <p:spPr>
          <a:xfrm>
            <a:off x="1163553" y="828226"/>
            <a:ext cx="795000" cy="438053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12" name="Flowchart: Delay 11"/>
          <p:cNvSpPr/>
          <p:nvPr/>
        </p:nvSpPr>
        <p:spPr>
          <a:xfrm>
            <a:off x="7758798" y="982717"/>
            <a:ext cx="853693" cy="1131652"/>
          </a:xfrm>
          <a:prstGeom prst="flowChartDela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141262" y="1038288"/>
            <a:ext cx="1566033" cy="2765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6896238" y="1049722"/>
            <a:ext cx="862560" cy="4271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43" name="CustomShape 18"/>
          <p:cNvSpPr/>
          <p:nvPr/>
        </p:nvSpPr>
        <p:spPr>
          <a:xfrm>
            <a:off x="2910413" y="1841958"/>
            <a:ext cx="1074047" cy="6223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000" kern="0" dirty="0" smtClean="0">
                <a:solidFill>
                  <a:srgbClr val="000000"/>
                </a:solidFill>
                <a:latin typeface="Arial"/>
              </a:rPr>
              <a:t>odulator</a:t>
            </a: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CustomShape 18"/>
          <p:cNvSpPr/>
          <p:nvPr/>
        </p:nvSpPr>
        <p:spPr>
          <a:xfrm>
            <a:off x="3437351" y="802780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LO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CustomShape 18"/>
          <p:cNvSpPr/>
          <p:nvPr/>
        </p:nvSpPr>
        <p:spPr>
          <a:xfrm>
            <a:off x="3450587" y="1516502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Quantum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CustomShape 18"/>
          <p:cNvSpPr/>
          <p:nvPr/>
        </p:nvSpPr>
        <p:spPr>
          <a:xfrm>
            <a:off x="4670767" y="1473704"/>
            <a:ext cx="733164" cy="23746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MUX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CustomShape 18"/>
          <p:cNvSpPr/>
          <p:nvPr/>
        </p:nvSpPr>
        <p:spPr>
          <a:xfrm>
            <a:off x="6235840" y="1464333"/>
            <a:ext cx="733164" cy="23746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DEMUX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CustomShape 18"/>
          <p:cNvSpPr/>
          <p:nvPr/>
        </p:nvSpPr>
        <p:spPr>
          <a:xfrm>
            <a:off x="7813050" y="1330545"/>
            <a:ext cx="733164" cy="23746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Coherent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detection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5" name="Straight Connector 54"/>
          <p:cNvCxnSpPr>
            <a:endCxn id="109" idx="4"/>
          </p:cNvCxnSpPr>
          <p:nvPr/>
        </p:nvCxnSpPr>
        <p:spPr>
          <a:xfrm>
            <a:off x="4788285" y="5176671"/>
            <a:ext cx="597166" cy="6084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57" name="Flowchart: Delay 56"/>
          <p:cNvSpPr/>
          <p:nvPr/>
        </p:nvSpPr>
        <p:spPr>
          <a:xfrm>
            <a:off x="7447700" y="4440373"/>
            <a:ext cx="853693" cy="1131652"/>
          </a:xfrm>
          <a:prstGeom prst="flowChartDelay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6299501" y="4625198"/>
            <a:ext cx="1147857" cy="6139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75" name="CustomShape 18"/>
          <p:cNvSpPr/>
          <p:nvPr/>
        </p:nvSpPr>
        <p:spPr>
          <a:xfrm>
            <a:off x="1102331" y="4971585"/>
            <a:ext cx="1063463" cy="36536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Laser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CustomShape 18"/>
          <p:cNvSpPr/>
          <p:nvPr/>
        </p:nvSpPr>
        <p:spPr>
          <a:xfrm>
            <a:off x="2421641" y="5030588"/>
            <a:ext cx="801050" cy="274711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000" kern="0" dirty="0" smtClean="0">
                <a:solidFill>
                  <a:srgbClr val="000000"/>
                </a:solidFill>
                <a:latin typeface="Arial"/>
              </a:rPr>
              <a:t>odulator</a:t>
            </a:r>
            <a:r>
              <a:rPr lang="en-US" sz="1200" kern="0" dirty="0" smtClean="0">
                <a:solidFill>
                  <a:srgbClr val="000000"/>
                </a:solidFill>
                <a:latin typeface="Arial"/>
              </a:rPr>
              <a:t> 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CustomShape 18"/>
          <p:cNvSpPr/>
          <p:nvPr/>
        </p:nvSpPr>
        <p:spPr>
          <a:xfrm>
            <a:off x="7493107" y="4553810"/>
            <a:ext cx="733164" cy="69436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Coherent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Detection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+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Phase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correction 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5791628" y="5411410"/>
            <a:ext cx="1655730" cy="151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03" name="Rectangle 102"/>
          <p:cNvSpPr/>
          <p:nvPr/>
        </p:nvSpPr>
        <p:spPr>
          <a:xfrm>
            <a:off x="1061784" y="643901"/>
            <a:ext cx="4361458" cy="1906860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4" name="Rectangle 103"/>
          <p:cNvSpPr/>
          <p:nvPr/>
        </p:nvSpPr>
        <p:spPr>
          <a:xfrm>
            <a:off x="6181895" y="643901"/>
            <a:ext cx="2736163" cy="1906860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7" name="CustomShape 18"/>
          <p:cNvSpPr/>
          <p:nvPr/>
        </p:nvSpPr>
        <p:spPr>
          <a:xfrm>
            <a:off x="8205174" y="636957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Bob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4633479" y="636957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Alice</a:t>
            </a:r>
            <a:endParaRPr kumimoji="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44047" y="4211672"/>
            <a:ext cx="3744238" cy="1589054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1" name="CustomShape 18"/>
          <p:cNvSpPr/>
          <p:nvPr/>
        </p:nvSpPr>
        <p:spPr>
          <a:xfrm>
            <a:off x="4034548" y="4239131"/>
            <a:ext cx="728463" cy="255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</a:rPr>
              <a:t>Alice</a:t>
            </a:r>
            <a:endParaRPr kumimoji="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796382" y="4168082"/>
            <a:ext cx="3069160" cy="1632644"/>
          </a:xfrm>
          <a:prstGeom prst="rect">
            <a:avLst/>
          </a:prstGeom>
          <a:noFill/>
          <a:ln>
            <a:solidFill>
              <a:schemeClr val="tx1">
                <a:alpha val="63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3" name="CustomShape 18"/>
          <p:cNvSpPr/>
          <p:nvPr/>
        </p:nvSpPr>
        <p:spPr>
          <a:xfrm>
            <a:off x="8164642" y="4139738"/>
            <a:ext cx="728463" cy="25560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Bob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CustomShape 6"/>
          <p:cNvSpPr/>
          <p:nvPr/>
        </p:nvSpPr>
        <p:spPr>
          <a:xfrm flipV="1">
            <a:off x="2467455" y="1041117"/>
            <a:ext cx="675727" cy="477321"/>
          </a:xfrm>
          <a:prstGeom prst="curvedConnector3">
            <a:avLst>
              <a:gd name="adj1" fmla="val 42663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80" name="CustomShape 6"/>
          <p:cNvSpPr/>
          <p:nvPr/>
        </p:nvSpPr>
        <p:spPr>
          <a:xfrm flipH="1">
            <a:off x="1858259" y="1519878"/>
            <a:ext cx="615070" cy="492277"/>
          </a:xfrm>
          <a:prstGeom prst="curvedConnector3">
            <a:avLst>
              <a:gd name="adj1" fmla="val 46034"/>
            </a:avLst>
          </a:prstGeom>
          <a:noFill/>
          <a:ln w="31680">
            <a:solidFill>
              <a:srgbClr val="0070C0"/>
            </a:solidFill>
            <a:round/>
          </a:ln>
        </p:spPr>
      </p:sp>
      <p:sp>
        <p:nvSpPr>
          <p:cNvPr id="83" name="CustomShape 5"/>
          <p:cNvSpPr/>
          <p:nvPr/>
        </p:nvSpPr>
        <p:spPr>
          <a:xfrm rot="10800000">
            <a:off x="1896012" y="1059102"/>
            <a:ext cx="577364" cy="46077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70C0"/>
            </a:solidFill>
            <a:round/>
          </a:ln>
        </p:spPr>
      </p:sp>
      <p:sp>
        <p:nvSpPr>
          <p:cNvPr id="92" name="CustomShape 18"/>
          <p:cNvSpPr/>
          <p:nvPr/>
        </p:nvSpPr>
        <p:spPr>
          <a:xfrm>
            <a:off x="6922993" y="1030919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LO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3" name="CustomShape 18"/>
          <p:cNvSpPr/>
          <p:nvPr/>
        </p:nvSpPr>
        <p:spPr>
          <a:xfrm>
            <a:off x="6900201" y="1817438"/>
            <a:ext cx="891944" cy="30968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solidFill>
                  <a:srgbClr val="000000"/>
                </a:solidFill>
                <a:latin typeface="Arial"/>
              </a:rPr>
              <a:t>Quantum signal</a:t>
            </a:r>
            <a:endParaRPr kumimoji="0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6" name="CustomShape 18"/>
          <p:cNvSpPr/>
          <p:nvPr/>
        </p:nvSpPr>
        <p:spPr>
          <a:xfrm>
            <a:off x="1044047" y="888460"/>
            <a:ext cx="1063463" cy="36536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 smtClean="0">
                <a:solidFill>
                  <a:srgbClr val="000000"/>
                </a:solidFill>
                <a:latin typeface="Arial"/>
              </a:rPr>
              <a:t>Laser</a:t>
            </a:r>
            <a:endParaRPr kumimoji="0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5788782" y="5191376"/>
            <a:ext cx="1702234" cy="29716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Quantum + pilot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6602422" y="4395344"/>
            <a:ext cx="891944" cy="2851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/>
              </a:rPr>
              <a:t>LO signal</a:t>
            </a:r>
            <a:endParaRPr kumimoji="0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CustomShape 34 2"/>
          <p:cNvSpPr/>
          <p:nvPr/>
        </p:nvSpPr>
        <p:spPr>
          <a:xfrm>
            <a:off x="3474066" y="5061770"/>
            <a:ext cx="470719" cy="2340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53" name="CustomShape 35 2"/>
          <p:cNvSpPr/>
          <p:nvPr/>
        </p:nvSpPr>
        <p:spPr>
          <a:xfrm>
            <a:off x="3397425" y="5048394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VATT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599439" y="1402582"/>
            <a:ext cx="370267" cy="410646"/>
            <a:chOff x="5212431" y="4474143"/>
            <a:chExt cx="552946" cy="605570"/>
          </a:xfrm>
        </p:grpSpPr>
        <p:sp>
          <p:nvSpPr>
            <p:cNvPr id="59" name="Can 58"/>
            <p:cNvSpPr/>
            <p:nvPr/>
          </p:nvSpPr>
          <p:spPr>
            <a:xfrm>
              <a:off x="5212538" y="4968835"/>
              <a:ext cx="552839" cy="110878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277572" y="4732951"/>
              <a:ext cx="422665" cy="275027"/>
              <a:chOff x="1530028" y="4595042"/>
              <a:chExt cx="533535" cy="510684"/>
            </a:xfrm>
          </p:grpSpPr>
          <p:sp>
            <p:nvSpPr>
              <p:cNvPr id="68" name="Can 67"/>
              <p:cNvSpPr/>
              <p:nvPr/>
            </p:nvSpPr>
            <p:spPr>
              <a:xfrm>
                <a:off x="1530163" y="48998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Can 69"/>
              <p:cNvSpPr/>
              <p:nvPr/>
            </p:nvSpPr>
            <p:spPr>
              <a:xfrm>
                <a:off x="1530163" y="48236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Can 70"/>
              <p:cNvSpPr/>
              <p:nvPr/>
            </p:nvSpPr>
            <p:spPr>
              <a:xfrm>
                <a:off x="1530163" y="47474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Can 71"/>
              <p:cNvSpPr/>
              <p:nvPr/>
            </p:nvSpPr>
            <p:spPr>
              <a:xfrm>
                <a:off x="1530163" y="46712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Can 72"/>
              <p:cNvSpPr/>
              <p:nvPr/>
            </p:nvSpPr>
            <p:spPr>
              <a:xfrm>
                <a:off x="1530028" y="45950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Can 60"/>
            <p:cNvSpPr/>
            <p:nvPr/>
          </p:nvSpPr>
          <p:spPr>
            <a:xfrm>
              <a:off x="5277679" y="4691914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Can 62"/>
            <p:cNvSpPr/>
            <p:nvPr/>
          </p:nvSpPr>
          <p:spPr>
            <a:xfrm>
              <a:off x="5277679" y="4650877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Can 63"/>
            <p:cNvSpPr/>
            <p:nvPr/>
          </p:nvSpPr>
          <p:spPr>
            <a:xfrm>
              <a:off x="5277679" y="4609840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Can 64"/>
            <p:cNvSpPr/>
            <p:nvPr/>
          </p:nvSpPr>
          <p:spPr>
            <a:xfrm>
              <a:off x="5277679" y="4568802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Can 65"/>
            <p:cNvSpPr/>
            <p:nvPr/>
          </p:nvSpPr>
          <p:spPr>
            <a:xfrm>
              <a:off x="5277572" y="4527765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Can 66"/>
            <p:cNvSpPr/>
            <p:nvPr/>
          </p:nvSpPr>
          <p:spPr>
            <a:xfrm>
              <a:off x="5212431" y="4474143"/>
              <a:ext cx="552839" cy="110878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4360261" y="1708168"/>
            <a:ext cx="193911" cy="20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58875" y="5108799"/>
            <a:ext cx="370267" cy="410646"/>
            <a:chOff x="5212431" y="4474143"/>
            <a:chExt cx="552946" cy="605570"/>
          </a:xfrm>
        </p:grpSpPr>
        <p:sp>
          <p:nvSpPr>
            <p:cNvPr id="88" name="Can 87"/>
            <p:cNvSpPr/>
            <p:nvPr/>
          </p:nvSpPr>
          <p:spPr>
            <a:xfrm>
              <a:off x="5212538" y="4968835"/>
              <a:ext cx="552839" cy="110878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277572" y="4732951"/>
              <a:ext cx="422665" cy="275027"/>
              <a:chOff x="1530028" y="4595042"/>
              <a:chExt cx="533535" cy="510684"/>
            </a:xfrm>
          </p:grpSpPr>
          <p:sp>
            <p:nvSpPr>
              <p:cNvPr id="115" name="Can 114"/>
              <p:cNvSpPr/>
              <p:nvPr/>
            </p:nvSpPr>
            <p:spPr>
              <a:xfrm>
                <a:off x="1530163" y="48998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Can 115"/>
              <p:cNvSpPr/>
              <p:nvPr/>
            </p:nvSpPr>
            <p:spPr>
              <a:xfrm>
                <a:off x="1530163" y="48236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Can 116"/>
              <p:cNvSpPr/>
              <p:nvPr/>
            </p:nvSpPr>
            <p:spPr>
              <a:xfrm>
                <a:off x="1530163" y="47474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Can 117"/>
              <p:cNvSpPr/>
              <p:nvPr/>
            </p:nvSpPr>
            <p:spPr>
              <a:xfrm>
                <a:off x="1530163" y="46712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Can 118"/>
              <p:cNvSpPr/>
              <p:nvPr/>
            </p:nvSpPr>
            <p:spPr>
              <a:xfrm>
                <a:off x="1530028" y="4595042"/>
                <a:ext cx="533400" cy="205884"/>
              </a:xfrm>
              <a:prstGeom prst="can">
                <a:avLst>
                  <a:gd name="adj" fmla="val 50000"/>
                </a:avLst>
              </a:prstGeom>
              <a:solidFill>
                <a:schemeClr val="bg2"/>
              </a:solidFill>
              <a:ln w="9525">
                <a:solidFill>
                  <a:srgbClr val="FF6600"/>
                </a:solidFill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" name="Can 98"/>
            <p:cNvSpPr/>
            <p:nvPr/>
          </p:nvSpPr>
          <p:spPr>
            <a:xfrm>
              <a:off x="5277679" y="4691914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Can 99"/>
            <p:cNvSpPr/>
            <p:nvPr/>
          </p:nvSpPr>
          <p:spPr>
            <a:xfrm>
              <a:off x="5277679" y="4650877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Can 100"/>
            <p:cNvSpPr/>
            <p:nvPr/>
          </p:nvSpPr>
          <p:spPr>
            <a:xfrm>
              <a:off x="5277679" y="4609840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Can 101"/>
            <p:cNvSpPr/>
            <p:nvPr/>
          </p:nvSpPr>
          <p:spPr>
            <a:xfrm>
              <a:off x="5277679" y="4568802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Can 108"/>
            <p:cNvSpPr/>
            <p:nvPr/>
          </p:nvSpPr>
          <p:spPr>
            <a:xfrm>
              <a:off x="5277572" y="4527765"/>
              <a:ext cx="422558" cy="110878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rgbClr val="FF6600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Can 113"/>
            <p:cNvSpPr/>
            <p:nvPr/>
          </p:nvSpPr>
          <p:spPr>
            <a:xfrm>
              <a:off x="5212431" y="4474143"/>
              <a:ext cx="552839" cy="110878"/>
            </a:xfrm>
            <a:prstGeom prst="can">
              <a:avLst>
                <a:gd name="adj" fmla="val 5000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</a:ln>
            <a:scene3d>
              <a:camera prst="perspectiveRelaxed" fov="1500000">
                <a:rot lat="21594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0" name="Straight Connector 119"/>
          <p:cNvCxnSpPr/>
          <p:nvPr/>
        </p:nvCxnSpPr>
        <p:spPr>
          <a:xfrm flipV="1">
            <a:off x="5379550" y="5412928"/>
            <a:ext cx="416831" cy="1962"/>
          </a:xfrm>
          <a:prstGeom prst="lin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</p:cxnSp>
      <p:sp>
        <p:nvSpPr>
          <p:cNvPr id="121" name="CustomShape 17"/>
          <p:cNvSpPr/>
          <p:nvPr/>
        </p:nvSpPr>
        <p:spPr>
          <a:xfrm>
            <a:off x="5867167" y="4421612"/>
            <a:ext cx="795000" cy="438053"/>
          </a:xfrm>
          <a:prstGeom prst="parallelogram">
            <a:avLst>
              <a:gd name="adj" fmla="val 25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94" name="CustomShape 18"/>
          <p:cNvSpPr/>
          <p:nvPr/>
        </p:nvSpPr>
        <p:spPr>
          <a:xfrm>
            <a:off x="5744100" y="4481770"/>
            <a:ext cx="1063463" cy="36536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solidFill>
                  <a:srgbClr val="000000"/>
                </a:solidFill>
                <a:latin typeface="Arial"/>
              </a:rPr>
              <a:t>LLO</a:t>
            </a:r>
            <a:endParaRPr kumimoji="0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3" name="CustomShape 34 2"/>
          <p:cNvSpPr/>
          <p:nvPr/>
        </p:nvSpPr>
        <p:spPr>
          <a:xfrm>
            <a:off x="3962683" y="1894768"/>
            <a:ext cx="470719" cy="2340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124" name="CustomShape 35 2"/>
          <p:cNvSpPr/>
          <p:nvPr/>
        </p:nvSpPr>
        <p:spPr>
          <a:xfrm>
            <a:off x="3886042" y="1881392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VATT</a:t>
            </a:r>
            <a:endParaRPr kumimoji="0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2467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Solar Nikolic</dc:creator>
  <cp:lastModifiedBy>Dino Solar Nikolic</cp:lastModifiedBy>
  <cp:revision>14</cp:revision>
  <dcterms:created xsi:type="dcterms:W3CDTF">2017-09-14T08:30:51Z</dcterms:created>
  <dcterms:modified xsi:type="dcterms:W3CDTF">2017-09-14T13:02:53Z</dcterms:modified>
</cp:coreProperties>
</file>