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41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6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b="1" smtClean="0"/>
              <a:t>Beat signal measurements (sub nW regime)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5" y="1373054"/>
            <a:ext cx="9408380" cy="5143249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640000">
            <a:off x="6847333" y="1986056"/>
            <a:ext cx="284574" cy="403209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44066" y="3260976"/>
            <a:ext cx="275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No harmonics visible too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4620115" y="2029730"/>
            <a:ext cx="3450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Beat freq peak is &lt;20 </a:t>
            </a:r>
            <a:r>
              <a:rPr lang="en-US" sz="2000"/>
              <a:t>dB above </a:t>
            </a:r>
            <a:endParaRPr lang="en-US" sz="2000" smtClean="0"/>
          </a:p>
          <a:p>
            <a:r>
              <a:rPr lang="en-US" sz="2000" smtClean="0"/>
              <a:t>SNL for </a:t>
            </a:r>
            <a:r>
              <a:rPr lang="en-US" sz="2000"/>
              <a:t>signal power ~50 pW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85437" y="2463348"/>
            <a:ext cx="1934678" cy="1116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7" y="1363428"/>
            <a:ext cx="9909521" cy="54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Beat signal measurements (sub nW regime)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SectionMeeting-NJain</dc:title>
  <dc:creator>Nitin Jain</dc:creator>
  <dc:description>Beat signal measurements (sub nW regime)</dc:description>
  <cp:lastModifiedBy>Nitin Jain</cp:lastModifiedBy>
  <cp:revision>382</cp:revision>
  <dcterms:created xsi:type="dcterms:W3CDTF">2016-11-02T15:11:45Z</dcterms:created>
  <dcterms:modified xsi:type="dcterms:W3CDTF">2017-09-11T12:27:57Z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SectionMeeting-NJain</vt:lpwstr>
  </property>
  <property fmtid="{D5CDD505-2E9C-101B-9397-08002B2CF9AE}" pid="3" name="SlideDescription">
    <vt:lpwstr>Beat signal measurements (sub nW regime)</vt:lpwstr>
  </property>
</Properties>
</file>