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86350-4ECA-48F9-80B5-DE3AEA2C1A5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1D152-542A-4CA1-91DF-5397D27F5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1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72F2CE-F1E1-4AC8-90CF-4AB3F6FDC9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387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211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39791" y="2771506"/>
            <a:ext cx="1928682" cy="836289"/>
            <a:chOff x="1348146" y="3996632"/>
            <a:chExt cx="1928682" cy="836289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1348146" y="4228641"/>
              <a:ext cx="609057" cy="257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1348146" y="4578228"/>
              <a:ext cx="609057" cy="2577"/>
            </a:xfrm>
            <a:prstGeom prst="line">
              <a:avLst/>
            </a:prstGeom>
            <a:ln w="28575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ustomShape 2"/>
            <p:cNvSpPr/>
            <p:nvPr/>
          </p:nvSpPr>
          <p:spPr>
            <a:xfrm>
              <a:off x="2103148" y="3996632"/>
              <a:ext cx="1173680" cy="8362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PMF</a:t>
              </a:r>
            </a:p>
            <a:p>
              <a:pPr>
                <a:lnSpc>
                  <a:spcPct val="100000"/>
                </a:lnSpc>
              </a:pPr>
              <a:endParaRPr lang="en-US" sz="400" dirty="0" smtClean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2000" dirty="0" smtClean="0">
                  <a:solidFill>
                    <a:srgbClr val="000000"/>
                  </a:solidFill>
                  <a:latin typeface="Arial"/>
                </a:rPr>
                <a:t>SMF</a:t>
              </a:r>
              <a:endParaRPr dirty="0"/>
            </a:p>
          </p:txBody>
        </p:sp>
      </p:grpSp>
      <p:cxnSp>
        <p:nvCxnSpPr>
          <p:cNvPr id="113" name="Straight Connector 112"/>
          <p:cNvCxnSpPr/>
          <p:nvPr/>
        </p:nvCxnSpPr>
        <p:spPr>
          <a:xfrm>
            <a:off x="7168474" y="2490871"/>
            <a:ext cx="2988000" cy="7355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3585524" y="2494818"/>
            <a:ext cx="274320" cy="257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958315" y="2490872"/>
            <a:ext cx="4212000" cy="68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stomShape 17"/>
          <p:cNvSpPr/>
          <p:nvPr/>
        </p:nvSpPr>
        <p:spPr>
          <a:xfrm>
            <a:off x="2324980" y="2308240"/>
            <a:ext cx="915138" cy="350552"/>
          </a:xfrm>
          <a:prstGeom prst="parallelogram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25560">
            <a:noFill/>
          </a:ln>
        </p:spPr>
      </p:sp>
      <p:sp>
        <p:nvSpPr>
          <p:cNvPr id="111" name="Hexagon 110"/>
          <p:cNvSpPr/>
          <p:nvPr/>
        </p:nvSpPr>
        <p:spPr>
          <a:xfrm>
            <a:off x="4336615" y="2216361"/>
            <a:ext cx="1273597" cy="534307"/>
          </a:xfrm>
          <a:prstGeom prst="hexagon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stomShape 2"/>
          <p:cNvSpPr/>
          <p:nvPr/>
        </p:nvSpPr>
        <p:spPr>
          <a:xfrm>
            <a:off x="4487738" y="2284358"/>
            <a:ext cx="937726" cy="40851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IQmod</a:t>
            </a:r>
            <a:endParaRPr dirty="0"/>
          </a:p>
        </p:txBody>
      </p:sp>
      <p:sp>
        <p:nvSpPr>
          <p:cNvPr id="26" name="CustomShape 2"/>
          <p:cNvSpPr/>
          <p:nvPr/>
        </p:nvSpPr>
        <p:spPr>
          <a:xfrm>
            <a:off x="2384016" y="2276613"/>
            <a:ext cx="869128" cy="39528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smtClean="0">
                <a:solidFill>
                  <a:srgbClr val="000000"/>
                </a:solidFill>
                <a:latin typeface="Arial"/>
              </a:rPr>
              <a:t>laser</a:t>
            </a:r>
            <a:endParaRPr dirty="0"/>
          </a:p>
        </p:txBody>
      </p:sp>
      <p:sp>
        <p:nvSpPr>
          <p:cNvPr id="29" name="CustomShape 2"/>
          <p:cNvSpPr/>
          <p:nvPr/>
        </p:nvSpPr>
        <p:spPr>
          <a:xfrm>
            <a:off x="9527081" y="1909267"/>
            <a:ext cx="1989832" cy="78386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quantum channel </a:t>
            </a:r>
          </a:p>
          <a:p>
            <a:pPr algn="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(to Bob)</a:t>
            </a:r>
            <a:endParaRPr sz="1600" dirty="0"/>
          </a:p>
        </p:txBody>
      </p:sp>
      <p:sp>
        <p:nvSpPr>
          <p:cNvPr id="30" name="Rectangle 29"/>
          <p:cNvSpPr/>
          <p:nvPr/>
        </p:nvSpPr>
        <p:spPr>
          <a:xfrm>
            <a:off x="4575574" y="975496"/>
            <a:ext cx="1073016" cy="6476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stomShape 18"/>
          <p:cNvSpPr/>
          <p:nvPr/>
        </p:nvSpPr>
        <p:spPr>
          <a:xfrm>
            <a:off x="4584041" y="1003057"/>
            <a:ext cx="1034638" cy="568367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FPGA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(RF mod)</a:t>
            </a:r>
            <a:endParaRPr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24689" y="1619507"/>
            <a:ext cx="1758" cy="630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stomShape 34"/>
          <p:cNvSpPr/>
          <p:nvPr/>
        </p:nvSpPr>
        <p:spPr>
          <a:xfrm>
            <a:off x="6141153" y="2318340"/>
            <a:ext cx="661798" cy="330351"/>
          </a:xfrm>
          <a:prstGeom prst="roundRect">
            <a:avLst>
              <a:gd name="adj" fmla="val 1227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38" name="CustomShape 35"/>
          <p:cNvSpPr/>
          <p:nvPr/>
        </p:nvSpPr>
        <p:spPr>
          <a:xfrm>
            <a:off x="6031867" y="1950296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a-DK" dirty="0" smtClean="0">
                <a:solidFill>
                  <a:srgbClr val="000000"/>
                </a:solidFill>
                <a:latin typeface="Arial"/>
              </a:rPr>
              <a:t>VATT</a:t>
            </a:r>
            <a:endParaRPr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2888555" y="995967"/>
            <a:ext cx="1605272" cy="685782"/>
            <a:chOff x="137734" y="3578280"/>
            <a:chExt cx="1728930" cy="850303"/>
          </a:xfrm>
        </p:grpSpPr>
        <p:sp>
          <p:nvSpPr>
            <p:cNvPr id="5" name="Oval 4"/>
            <p:cNvSpPr/>
            <p:nvPr/>
          </p:nvSpPr>
          <p:spPr>
            <a:xfrm>
              <a:off x="371578" y="3578280"/>
              <a:ext cx="1261241" cy="780192"/>
            </a:xfrm>
            <a:prstGeom prst="ellipse">
              <a:avLst/>
            </a:prstGeom>
            <a:solidFill>
              <a:srgbClr val="F4B18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CustomShape 18"/>
            <p:cNvSpPr/>
            <p:nvPr/>
          </p:nvSpPr>
          <p:spPr>
            <a:xfrm>
              <a:off x="137734" y="3740333"/>
              <a:ext cx="1728930" cy="68825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5000" rIns="90000" bIns="45000"/>
            <a:lstStyle/>
            <a:p>
              <a:pPr algn="ctr">
                <a:lnSpc>
                  <a:spcPct val="100000"/>
                </a:lnSpc>
              </a:pPr>
              <a:r>
                <a:rPr lang="en-US" sz="2000" smtClean="0">
                  <a:solidFill>
                    <a:srgbClr val="000000"/>
                  </a:solidFill>
                  <a:latin typeface="Arial"/>
                </a:rPr>
                <a:t>QRNG</a:t>
              </a:r>
              <a:endParaRPr dirty="0"/>
            </a:p>
          </p:txBody>
        </p:sp>
      </p:grpSp>
      <p:cxnSp>
        <p:nvCxnSpPr>
          <p:cNvPr id="45" name="Straight Arrow Connector 44"/>
          <p:cNvCxnSpPr/>
          <p:nvPr/>
        </p:nvCxnSpPr>
        <p:spPr>
          <a:xfrm>
            <a:off x="4275340" y="1304422"/>
            <a:ext cx="288000" cy="7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8680436" y="2164240"/>
            <a:ext cx="372781" cy="333155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CustomShape 11"/>
          <p:cNvSpPr/>
          <p:nvPr/>
        </p:nvSpPr>
        <p:spPr>
          <a:xfrm>
            <a:off x="7944960" y="2454367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49" name="CustomShape 49"/>
          <p:cNvSpPr/>
          <p:nvPr/>
        </p:nvSpPr>
        <p:spPr>
          <a:xfrm rot="10800000" flipH="1">
            <a:off x="9267323" y="4891696"/>
            <a:ext cx="547702" cy="45719"/>
          </a:xfrm>
          <a:prstGeom prst="bentConnector2">
            <a:avLst/>
          </a:prstGeom>
          <a:noFill/>
          <a:ln w="57150">
            <a:solidFill>
              <a:srgbClr val="000000"/>
            </a:solidFill>
            <a:round/>
            <a:tailEnd type="triangle" w="med" len="med"/>
          </a:ln>
        </p:spPr>
      </p:sp>
      <p:cxnSp>
        <p:nvCxnSpPr>
          <p:cNvPr id="50" name="Straight Connector 49"/>
          <p:cNvCxnSpPr/>
          <p:nvPr/>
        </p:nvCxnSpPr>
        <p:spPr>
          <a:xfrm>
            <a:off x="5428017" y="5681033"/>
            <a:ext cx="1609764" cy="242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2958315" y="4093584"/>
            <a:ext cx="3994386" cy="29239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928291" y="4119960"/>
            <a:ext cx="1160358" cy="1569642"/>
            <a:chOff x="7321991" y="4382429"/>
            <a:chExt cx="1626080" cy="1569642"/>
          </a:xfrm>
        </p:grpSpPr>
        <p:sp>
          <p:nvSpPr>
            <p:cNvPr id="52" name="CustomShape 5"/>
            <p:cNvSpPr/>
            <p:nvPr/>
          </p:nvSpPr>
          <p:spPr>
            <a:xfrm rot="10800000">
              <a:off x="7321991" y="4382429"/>
              <a:ext cx="1626080" cy="688585"/>
            </a:xfrm>
            <a:prstGeom prst="curvedConnector3">
              <a:avLst>
                <a:gd name="adj1" fmla="val 50000"/>
              </a:avLst>
            </a:prstGeom>
            <a:noFill/>
            <a:ln w="28575">
              <a:solidFill>
                <a:srgbClr val="0070C0"/>
              </a:solidFill>
              <a:round/>
            </a:ln>
          </p:spPr>
        </p:sp>
        <p:sp>
          <p:nvSpPr>
            <p:cNvPr id="53" name="CustomShape 6"/>
            <p:cNvSpPr/>
            <p:nvPr/>
          </p:nvSpPr>
          <p:spPr>
            <a:xfrm flipV="1">
              <a:off x="7321991" y="5297401"/>
              <a:ext cx="1604340" cy="654670"/>
            </a:xfrm>
            <a:prstGeom prst="curvedConnector3">
              <a:avLst>
                <a:gd name="adj1" fmla="val 65833"/>
              </a:avLst>
            </a:prstGeom>
            <a:noFill/>
            <a:ln w="31680">
              <a:solidFill>
                <a:srgbClr val="0070C0"/>
              </a:solidFill>
              <a:round/>
            </a:ln>
          </p:spPr>
        </p:sp>
      </p:grpSp>
      <p:sp>
        <p:nvSpPr>
          <p:cNvPr id="54" name="CustomShape 13"/>
          <p:cNvSpPr/>
          <p:nvPr/>
        </p:nvSpPr>
        <p:spPr>
          <a:xfrm>
            <a:off x="7984070" y="4228472"/>
            <a:ext cx="1455213" cy="1231553"/>
          </a:xfrm>
          <a:prstGeom prst="flowChartDelay">
            <a:avLst/>
          </a:prstGeom>
          <a:solidFill>
            <a:schemeClr val="accent3">
              <a:lumMod val="60000"/>
              <a:lumOff val="40000"/>
            </a:schemeClr>
          </a:solidFill>
          <a:ln w="9360">
            <a:solidFill>
              <a:srgbClr val="000000"/>
            </a:solidFill>
            <a:miter/>
          </a:ln>
        </p:spPr>
      </p:sp>
      <p:sp>
        <p:nvSpPr>
          <p:cNvPr id="55" name="CustomShape 17"/>
          <p:cNvSpPr/>
          <p:nvPr/>
        </p:nvSpPr>
        <p:spPr>
          <a:xfrm>
            <a:off x="4660900" y="5495405"/>
            <a:ext cx="977230" cy="420675"/>
          </a:xfrm>
          <a:prstGeom prst="parallelogram">
            <a:avLst>
              <a:gd name="adj" fmla="val 25000"/>
            </a:avLst>
          </a:prstGeom>
          <a:solidFill>
            <a:schemeClr val="bg2">
              <a:lumMod val="75000"/>
            </a:schemeClr>
          </a:solidFill>
          <a:ln w="25560">
            <a:noFill/>
          </a:ln>
        </p:spPr>
      </p:sp>
      <p:sp>
        <p:nvSpPr>
          <p:cNvPr id="56" name="CustomShape 34"/>
          <p:cNvSpPr/>
          <p:nvPr/>
        </p:nvSpPr>
        <p:spPr>
          <a:xfrm>
            <a:off x="6741239" y="5572585"/>
            <a:ext cx="470719" cy="2340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BBB59"/>
              </a:gs>
              <a:gs pos="100000">
                <a:srgbClr val="000000"/>
              </a:gs>
            </a:gsLst>
            <a:lin ang="0"/>
          </a:gradFill>
          <a:ln w="25560">
            <a:noFill/>
          </a:ln>
        </p:spPr>
      </p:sp>
      <p:sp>
        <p:nvSpPr>
          <p:cNvPr id="57" name="CustomShape 35"/>
          <p:cNvSpPr/>
          <p:nvPr/>
        </p:nvSpPr>
        <p:spPr>
          <a:xfrm>
            <a:off x="4812072" y="4375098"/>
            <a:ext cx="2268901" cy="69504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a-DK" smtClean="0">
                <a:solidFill>
                  <a:srgbClr val="000000"/>
                </a:solidFill>
                <a:latin typeface="Arial"/>
              </a:rPr>
              <a:t>dynamic polarization </a:t>
            </a:r>
            <a:endParaRPr lang="da-DK" dirty="0" smtClean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mtClean="0">
                <a:solidFill>
                  <a:srgbClr val="000000"/>
                </a:solidFill>
                <a:latin typeface="Arial"/>
              </a:rPr>
              <a:t>controller</a:t>
            </a:r>
            <a:endParaRPr dirty="0"/>
          </a:p>
        </p:txBody>
      </p:sp>
      <p:sp>
        <p:nvSpPr>
          <p:cNvPr id="63" name="CustomShape 2"/>
          <p:cNvSpPr/>
          <p:nvPr/>
        </p:nvSpPr>
        <p:spPr>
          <a:xfrm>
            <a:off x="909771" y="3722763"/>
            <a:ext cx="2037845" cy="783864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quantum channel</a:t>
            </a:r>
          </a:p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(from Alice)</a:t>
            </a:r>
            <a:endParaRPr dirty="0"/>
          </a:p>
        </p:txBody>
      </p:sp>
      <p:sp>
        <p:nvSpPr>
          <p:cNvPr id="70" name="Rectangle 69"/>
          <p:cNvSpPr/>
          <p:nvPr/>
        </p:nvSpPr>
        <p:spPr>
          <a:xfrm>
            <a:off x="8011678" y="4337345"/>
            <a:ext cx="165224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heterodyne detection</a:t>
            </a:r>
            <a:endParaRPr lang="en-US" sz="200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(f</a:t>
            </a:r>
            <a:r>
              <a:rPr 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beat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≠ 0)</a:t>
            </a:r>
            <a:endParaRPr lang="en-US" sz="2000"/>
          </a:p>
          <a:p>
            <a:pPr>
              <a:lnSpc>
                <a:spcPct val="100000"/>
              </a:lnSpc>
            </a:pP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358778" y="3910115"/>
            <a:ext cx="752587" cy="436480"/>
            <a:chOff x="6072867" y="1992156"/>
            <a:chExt cx="752587" cy="436480"/>
          </a:xfrm>
        </p:grpSpPr>
        <p:sp>
          <p:nvSpPr>
            <p:cNvPr id="73" name="Rounded Rectangle 72"/>
            <p:cNvSpPr/>
            <p:nvPr/>
          </p:nvSpPr>
          <p:spPr>
            <a:xfrm>
              <a:off x="6072867" y="1992156"/>
              <a:ext cx="752587" cy="4364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5836" y="2016951"/>
              <a:ext cx="369882" cy="393370"/>
            </a:xfrm>
            <a:prstGeom prst="rect">
              <a:avLst/>
            </a:prstGeom>
          </p:spPr>
        </p:pic>
      </p:grpSp>
      <p:cxnSp>
        <p:nvCxnSpPr>
          <p:cNvPr id="92" name="Straight Connector 91"/>
          <p:cNvCxnSpPr/>
          <p:nvPr/>
        </p:nvCxnSpPr>
        <p:spPr>
          <a:xfrm flipV="1">
            <a:off x="6086772" y="5683559"/>
            <a:ext cx="274320" cy="2577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3581651" y="3768332"/>
            <a:ext cx="372781" cy="333155"/>
          </a:xfrm>
          <a:prstGeom prst="ellipse">
            <a:avLst/>
          </a:prstGeom>
          <a:noFill/>
          <a:ln w="2857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½</a:t>
            </a:r>
            <a:endParaRPr lang="en-US"/>
          </a:p>
        </p:txBody>
      </p:sp>
      <p:sp>
        <p:nvSpPr>
          <p:cNvPr id="96" name="CustomShape 18"/>
          <p:cNvSpPr/>
          <p:nvPr/>
        </p:nvSpPr>
        <p:spPr>
          <a:xfrm>
            <a:off x="4762500" y="5508105"/>
            <a:ext cx="938823" cy="326378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laser</a:t>
            </a:r>
            <a:endParaRPr sz="1600" dirty="0"/>
          </a:p>
        </p:txBody>
      </p:sp>
      <p:sp>
        <p:nvSpPr>
          <p:cNvPr id="97" name="CustomShape 35"/>
          <p:cNvSpPr/>
          <p:nvPr/>
        </p:nvSpPr>
        <p:spPr>
          <a:xfrm>
            <a:off x="6564152" y="5182126"/>
            <a:ext cx="868690" cy="422712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a-DK" dirty="0" smtClean="0">
                <a:solidFill>
                  <a:srgbClr val="000000"/>
                </a:solidFill>
                <a:latin typeface="Arial"/>
              </a:rPr>
              <a:t>VATT</a:t>
            </a:r>
            <a:endParaRPr dirty="0"/>
          </a:p>
        </p:txBody>
      </p:sp>
      <p:sp>
        <p:nvSpPr>
          <p:cNvPr id="118" name="CustomShape 11"/>
          <p:cNvSpPr/>
          <p:nvPr/>
        </p:nvSpPr>
        <p:spPr>
          <a:xfrm>
            <a:off x="4106649" y="4057982"/>
            <a:ext cx="326957" cy="71205"/>
          </a:xfrm>
          <a:prstGeom prst="roundRect">
            <a:avLst>
              <a:gd name="adj" fmla="val 16667"/>
            </a:avLst>
          </a:prstGeom>
          <a:solidFill>
            <a:srgbClr val="000000"/>
          </a:solidFill>
          <a:ln w="9360">
            <a:solidFill>
              <a:srgbClr val="000000"/>
            </a:solidFill>
            <a:round/>
          </a:ln>
          <a:scene3d>
            <a:camera prst="orthographicFront">
              <a:rot lat="0" lon="0" rev="4200000"/>
            </a:camera>
            <a:lightRig rig="threePt" dir="t"/>
          </a:scene3d>
        </p:spPr>
      </p:sp>
      <p:sp>
        <p:nvSpPr>
          <p:cNvPr id="121" name="Rectangle 120"/>
          <p:cNvSpPr/>
          <p:nvPr/>
        </p:nvSpPr>
        <p:spPr>
          <a:xfrm>
            <a:off x="9766793" y="4226188"/>
            <a:ext cx="2279194" cy="10423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CustomShape 18"/>
          <p:cNvSpPr/>
          <p:nvPr/>
        </p:nvSpPr>
        <p:spPr>
          <a:xfrm>
            <a:off x="10067244" y="4338522"/>
            <a:ext cx="1728930" cy="874923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ADC, clock recovery, 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demodulation,</a:t>
            </a:r>
          </a:p>
          <a:p>
            <a:pPr algn="ctr">
              <a:lnSpc>
                <a:spcPct val="100000"/>
              </a:lnSpc>
            </a:pPr>
            <a:r>
              <a:rPr lang="en-US" smtClean="0">
                <a:solidFill>
                  <a:srgbClr val="000000"/>
                </a:solidFill>
                <a:latin typeface="Arial"/>
              </a:rPr>
              <a:t>reconstruction etc.</a:t>
            </a:r>
            <a:endParaRPr sz="1600" dirty="0"/>
          </a:p>
        </p:txBody>
      </p:sp>
      <p:sp>
        <p:nvSpPr>
          <p:cNvPr id="123" name="CustomShape 49"/>
          <p:cNvSpPr/>
          <p:nvPr/>
        </p:nvSpPr>
        <p:spPr>
          <a:xfrm rot="10800000" flipV="1">
            <a:off x="5756639" y="3634541"/>
            <a:ext cx="3902139" cy="282054"/>
          </a:xfrm>
          <a:prstGeom prst="bentConnector2">
            <a:avLst/>
          </a:prstGeom>
          <a:noFill/>
          <a:ln w="38160">
            <a:solidFill>
              <a:srgbClr val="000000"/>
            </a:solidFill>
            <a:round/>
            <a:tailEnd type="triangle" w="med" len="med"/>
          </a:ln>
        </p:spPr>
      </p:sp>
      <p:cxnSp>
        <p:nvCxnSpPr>
          <p:cNvPr id="124" name="Straight Connector 123"/>
          <p:cNvCxnSpPr/>
          <p:nvPr/>
        </p:nvCxnSpPr>
        <p:spPr>
          <a:xfrm>
            <a:off x="9657935" y="3634541"/>
            <a:ext cx="967393" cy="6321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itle 1"/>
          <p:cNvSpPr>
            <a:spLocks noGrp="1"/>
          </p:cNvSpPr>
          <p:nvPr>
            <p:ph type="title"/>
          </p:nvPr>
        </p:nvSpPr>
        <p:spPr>
          <a:xfrm>
            <a:off x="390790" y="167586"/>
            <a:ext cx="10515600" cy="1325563"/>
          </a:xfrm>
        </p:spPr>
        <p:txBody>
          <a:bodyPr>
            <a:normAutofit/>
          </a:bodyPr>
          <a:lstStyle/>
          <a:p>
            <a:r>
              <a:rPr lang="da-DK" sz="4000" b="1" smtClean="0"/>
              <a:t>Planned QKD </a:t>
            </a:r>
            <a:br>
              <a:rPr lang="da-DK" sz="4000" b="1" smtClean="0"/>
            </a:br>
            <a:r>
              <a:rPr lang="da-DK" sz="4000" b="1" smtClean="0"/>
              <a:t>scheme</a:t>
            </a:r>
            <a:endParaRPr lang="en-US" sz="4000" dirty="0"/>
          </a:p>
        </p:txBody>
      </p:sp>
      <p:sp>
        <p:nvSpPr>
          <p:cNvPr id="22" name="Rectangle 21"/>
          <p:cNvSpPr/>
          <p:nvPr/>
        </p:nvSpPr>
        <p:spPr>
          <a:xfrm>
            <a:off x="2546863" y="4690584"/>
            <a:ext cx="12057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b="1">
                <a:solidFill>
                  <a:srgbClr val="FF0000"/>
                </a:solidFill>
                <a:latin typeface="Cambria" panose="02040503050406030204" pitchFamily="18" charset="0"/>
              </a:rPr>
              <a:t>Bob</a:t>
            </a:r>
            <a:endParaRPr lang="en-US" sz="44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9374463" y="903521"/>
            <a:ext cx="14634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4400" b="1" smtClean="0">
                <a:solidFill>
                  <a:srgbClr val="FF0000"/>
                </a:solidFill>
                <a:latin typeface="Cambria" panose="02040503050406030204" pitchFamily="18" charset="0"/>
              </a:rPr>
              <a:t>Alice</a:t>
            </a:r>
            <a:endParaRPr lang="en-US" sz="440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9469</TotalTime>
  <Words>51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Times New Roman</vt:lpstr>
      <vt:lpstr>Office Theme</vt:lpstr>
      <vt:lpstr>Planned QKD  scheme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modSchemeJune2017</dc:title>
  <dc:creator>Nitin Jain</dc:creator>
  <dc:description>Planned QKD _x000d_scheme</dc:description>
  <cp:lastModifiedBy>Nitin Jain</cp:lastModifiedBy>
  <cp:revision>494</cp:revision>
  <dcterms:created xsi:type="dcterms:W3CDTF">2016-11-02T15:11:45Z</dcterms:created>
  <dcterms:modified xsi:type="dcterms:W3CDTF">2017-09-11T12:07:01Z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modSchemeJune2017</vt:lpwstr>
  </property>
  <property fmtid="{D5CDD505-2E9C-101B-9397-08002B2CF9AE}" pid="3" name="SlideDescription">
    <vt:lpwstr>Planned QKD _x000d_scheme</vt:lpwstr>
  </property>
</Properties>
</file>