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96C3-C14C-4800-BA4A-1D13A3DD3AE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8566-B397-45FD-8B60-D1677C8A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9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DC responsivity = 0.7</a:t>
            </a:r>
            <a:r>
              <a:rPr lang="en-US" baseline="0" smtClean="0"/>
              <a:t> A/W translating into 56% QE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2F2CE-F1E1-4AC8-90CF-4AB3F6FDC9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2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618-4C61-4173-999D-93674476C45A}" type="datetimeFigureOut">
              <a:rPr lang="da-DK" smtClean="0"/>
              <a:t>11-09-2017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287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5618-4C61-4173-999D-93674476C45A}" type="datetimeFigureOut">
              <a:rPr lang="da-DK" smtClean="0"/>
              <a:t>11-09-2017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797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4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smtClean="0"/>
              <a:t>Shot noise performance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73" y="1211284"/>
            <a:ext cx="11750675" cy="5566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64" y="1646364"/>
            <a:ext cx="5770302" cy="3673152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635403" y="4763309"/>
            <a:ext cx="0" cy="93600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83347" y="5046643"/>
            <a:ext cx="7168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~</a:t>
            </a:r>
            <a:r>
              <a:rPr lang="en-US" smtClean="0"/>
              <a:t>6 dB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230855" y="1955727"/>
            <a:ext cx="6071668" cy="4157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41778" y="5231309"/>
            <a:ext cx="7713524" cy="8969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14" y="2462671"/>
            <a:ext cx="4843949" cy="12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7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4.3358"/>
  <p:tag name="ORIGINALWIDTH" val="2383.833"/>
  <p:tag name="LATEXADDIN" val="\documentclass{article}&#10;\usepackage{amsmath,amssymb}&#10;\pagestyle{empty}&#10;\begin{document}&#10;&#10;\begin{itemize} &#10;\item Non uniform gain until $\gtrsim 200\,$MHz&#10;\item Rather low clearence from elec noise floor&#10;\item Poor linearity characteristics&#10;\end{itemize} &#10;&#10;&#10;\end{document}"/>
  <p:tag name="IGUANATEXSIZE" val="20"/>
  <p:tag name="IGUANATEXCURSOR" val="240"/>
  <p:tag name="TRANSPARENCY" val="True"/>
  <p:tag name="FILENAME" val="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8210</TotalTime>
  <Words>17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Shot noise performance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WorkshopFotonik-NJ</dc:title>
  <dc:creator>Nitin Jain</dc:creator>
  <dc:description>Shot noise performance</dc:description>
  <cp:lastModifiedBy>Nitin Jain</cp:lastModifiedBy>
  <cp:revision>480</cp:revision>
  <dcterms:created xsi:type="dcterms:W3CDTF">2016-11-02T15:11:45Z</dcterms:created>
  <dcterms:modified xsi:type="dcterms:W3CDTF">2017-09-11T12:05:45Z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WorkshopFotonik-NJ</vt:lpwstr>
  </property>
  <property fmtid="{D5CDD505-2E9C-101B-9397-08002B2CF9AE}" pid="3" name="SlideDescription">
    <vt:lpwstr>Shot noise performance</vt:lpwstr>
  </property>
</Properties>
</file>