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12330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05618-4C61-4173-999D-93674476C45A}" type="datetimeFigureOut">
              <a:rPr lang="da-DK" smtClean="0"/>
              <a:t>11-09-2017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F33FC-6F77-4D89-BBB1-5ECF278BA776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3238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000" b="1" smtClean="0"/>
              <a:t>Coherent detection: transmitted </a:t>
            </a:r>
            <a:r>
              <a:rPr lang="da-DK" sz="4000" i="1" smtClean="0"/>
              <a:t>vs</a:t>
            </a:r>
            <a:r>
              <a:rPr lang="da-DK" sz="4000" b="1" smtClean="0"/>
              <a:t> real LO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62" y="3363908"/>
            <a:ext cx="5570059" cy="3412491"/>
          </a:xfrm>
        </p:spPr>
        <p:txBody>
          <a:bodyPr>
            <a:normAutofit/>
          </a:bodyPr>
          <a:lstStyle/>
          <a:p>
            <a:r>
              <a:rPr lang="en-US" sz="2600" smtClean="0"/>
              <a:t>Transmitted LO: both quantum signal and LO provided by the same laser.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Phase alignment relatively simple and noise free (at least in principle).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Vulnerabilities due to manipulation of LO in the channel by Eve.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 smtClean="0"/>
              <a:t>Noise due to scattering in the channel from the strong LO.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08998" y="5893854"/>
            <a:ext cx="6674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>
                <a:solidFill>
                  <a:srgbClr val="7030A0"/>
                </a:solidFill>
              </a:rPr>
              <a:t> Opt. Lett. </a:t>
            </a:r>
            <a:r>
              <a:rPr lang="en-US" sz="2000" b="1">
                <a:solidFill>
                  <a:srgbClr val="7030A0"/>
                </a:solidFill>
              </a:rPr>
              <a:t>40</a:t>
            </a:r>
            <a:r>
              <a:rPr lang="en-US" sz="2000">
                <a:solidFill>
                  <a:srgbClr val="7030A0"/>
                </a:solidFill>
              </a:rPr>
              <a:t>, 3695 (2015</a:t>
            </a:r>
            <a:r>
              <a:rPr lang="en-US" sz="2000" smtClean="0">
                <a:solidFill>
                  <a:srgbClr val="7030A0"/>
                </a:solidFill>
              </a:rPr>
              <a:t>); Phys. Rev. X </a:t>
            </a:r>
            <a:r>
              <a:rPr lang="en-US" sz="2000" b="1" smtClean="0">
                <a:solidFill>
                  <a:srgbClr val="7030A0"/>
                </a:solidFill>
              </a:rPr>
              <a:t>5</a:t>
            </a:r>
            <a:r>
              <a:rPr lang="en-US" sz="2000" smtClean="0">
                <a:solidFill>
                  <a:srgbClr val="7030A0"/>
                </a:solidFill>
              </a:rPr>
              <a:t>, 041009 (2015); </a:t>
            </a:r>
          </a:p>
          <a:p>
            <a:pPr algn="r"/>
            <a:r>
              <a:rPr lang="en-US" sz="2000" smtClean="0">
                <a:solidFill>
                  <a:srgbClr val="7030A0"/>
                </a:solidFill>
              </a:rPr>
              <a:t>Phys. Rev. X </a:t>
            </a:r>
            <a:r>
              <a:rPr lang="en-US" sz="2000" b="1" smtClean="0">
                <a:solidFill>
                  <a:srgbClr val="7030A0"/>
                </a:solidFill>
              </a:rPr>
              <a:t>5</a:t>
            </a:r>
            <a:r>
              <a:rPr lang="en-US" sz="2000" smtClean="0">
                <a:solidFill>
                  <a:srgbClr val="7030A0"/>
                </a:solidFill>
              </a:rPr>
              <a:t>, 041010 (2015); arXiv:1605.03642</a:t>
            </a:r>
            <a:endParaRPr lang="en-US" sz="2000">
              <a:solidFill>
                <a:srgbClr val="7030A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009" y="1383072"/>
            <a:ext cx="4294095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843" y="1383072"/>
            <a:ext cx="4500904" cy="180000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881720" y="3363908"/>
            <a:ext cx="6002258" cy="232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smtClean="0"/>
              <a:t>Real </a:t>
            </a:r>
            <a:r>
              <a:rPr lang="en-US" sz="2600"/>
              <a:t>LO: only signal on quantum channel, Bob uses an independent laser for LO.</a:t>
            </a:r>
            <a:endParaRPr lang="en-US" sz="2600" i="1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Alignment to a common time &amp; phase reference becomes challenging.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200"/>
              <a:t>Two lasers = higher cost + characterization effort</a:t>
            </a:r>
            <a:r>
              <a:rPr lang="en-US" sz="2200" smtClean="0"/>
              <a:t>.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6759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8210</TotalTime>
  <Words>129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Coherent detection: transmitted vs real LO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WorkshopFotonik-NJ</dc:title>
  <dc:creator>Nitin Jain</dc:creator>
  <dc:description>Coherent detection: transmitted vs real LO</dc:description>
  <cp:lastModifiedBy>Nitin Jain</cp:lastModifiedBy>
  <cp:revision>480</cp:revision>
  <dcterms:created xsi:type="dcterms:W3CDTF">2016-11-02T15:11:45Z</dcterms:created>
  <dcterms:modified xsi:type="dcterms:W3CDTF">2017-09-11T12:04:38Z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">
    <vt:lpwstr>WorkshopFotonik-NJ</vt:lpwstr>
  </property>
  <property fmtid="{D5CDD505-2E9C-101B-9397-08002B2CF9AE}" pid="3" name="SlideDescription">
    <vt:lpwstr>Coherent detection: transmitted vs real LO</vt:lpwstr>
  </property>
</Properties>
</file>