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77b78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77b78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3df78ef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3df78ef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3df78ef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3df78ef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df78efc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3df78efc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3df78efc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3df78efc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3df78efc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3df78efc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df78efc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df78efc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Социальный проект </a:t>
            </a:r>
            <a:r>
              <a:rPr lang="en-US" dirty="0" smtClean="0"/>
              <a:t>Green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Қалам Балшырын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Идея проекта заключается в том, чтобы создать веб-приложение для помощи социально-уязвимым слоям населения. Торговые предприятия могут выставлять продукты по скидочным ценам, которые необходимы для таких организаций, как благотворительные фонды, дома пожилых, детские дома, а также населению.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задачи решает проект?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помощь в поиске товаров первой необходимости по оптовым ценам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возможность компаниям оказывать благотворительную помощь тем, кто в ней нуждается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flask-login, flask-wtf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25" y="3679800"/>
            <a:ext cx="52006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975" y="612475"/>
            <a:ext cx="5067651" cy="29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3475" y="3297900"/>
            <a:ext cx="2798825" cy="15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sqlalchemy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50" y="4032302"/>
            <a:ext cx="6472626" cy="7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t="28171"/>
          <a:stretch/>
        </p:blipFill>
        <p:spPr>
          <a:xfrm>
            <a:off x="3236826" y="415500"/>
            <a:ext cx="4954474" cy="33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09325" y="1241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25" y="1017725"/>
            <a:ext cx="4626274" cy="16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800" y="2319975"/>
            <a:ext cx="4501224" cy="26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Создавать веб-приложения на flask не очень легко, так как нужно знать много разнообразных методов, библиотек, но это очень интересный процесс. Создавая веб-приложение я не только получила ценный опыт при создании таких программ, также я осознала, что с помощью IT-технологий можно облегчить поиск товаров первой необходимости по скидочным ценам.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добавление лимита на цену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добавление удаления продуктов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добавление фильтров диапазона цен, опции возрастания и убывания цен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Экран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Социальный проект Green</vt:lpstr>
      <vt:lpstr>Идея</vt:lpstr>
      <vt:lpstr>Какие задачи решает проект?</vt:lpstr>
      <vt:lpstr>Библиотеки</vt:lpstr>
      <vt:lpstr>Классы</vt:lpstr>
      <vt:lpstr>Технологии</vt:lpstr>
      <vt:lpstr>Вывод</vt:lpstr>
      <vt:lpstr>Возможности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Социальный проект Green</dc:title>
  <cp:lastModifiedBy>Қалам Балшырын Балғабекқызы</cp:lastModifiedBy>
  <cp:revision>1</cp:revision>
  <dcterms:modified xsi:type="dcterms:W3CDTF">2022-04-09T17:16:08Z</dcterms:modified>
</cp:coreProperties>
</file>