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243C0-FD86-461D-B812-042373C622D1}" v="38" dt="2021-08-19T13:13:3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bowitz Mitchell" userId="81c72b61-8252-4856-8ac7-2f68d2d4dc2f" providerId="ADAL" clId="{17C243C0-FD86-461D-B812-042373C622D1}"/>
    <pc:docChg chg="undo redo custSel addSld modSld">
      <pc:chgData name="Leibowitz Mitchell" userId="81c72b61-8252-4856-8ac7-2f68d2d4dc2f" providerId="ADAL" clId="{17C243C0-FD86-461D-B812-042373C622D1}" dt="2021-08-19T13:17:13.612" v="1163" actId="1076"/>
      <pc:docMkLst>
        <pc:docMk/>
      </pc:docMkLst>
      <pc:sldChg chg="addSp delSp modSp mod">
        <pc:chgData name="Leibowitz Mitchell" userId="81c72b61-8252-4856-8ac7-2f68d2d4dc2f" providerId="ADAL" clId="{17C243C0-FD86-461D-B812-042373C622D1}" dt="2021-08-19T12:40:09.616" v="493" actId="207"/>
        <pc:sldMkLst>
          <pc:docMk/>
          <pc:sldMk cId="566897626" sldId="256"/>
        </pc:sldMkLst>
        <pc:spChg chg="mod">
          <ac:chgData name="Leibowitz Mitchell" userId="81c72b61-8252-4856-8ac7-2f68d2d4dc2f" providerId="ADAL" clId="{17C243C0-FD86-461D-B812-042373C622D1}" dt="2021-08-19T12:34:47.422" v="429" actId="1076"/>
          <ac:spMkLst>
            <pc:docMk/>
            <pc:sldMk cId="566897626" sldId="256"/>
            <ac:spMk id="8" creationId="{1E48008B-A3B3-43F4-95B2-86403885DF30}"/>
          </ac:spMkLst>
        </pc:spChg>
        <pc:spChg chg="mod">
          <ac:chgData name="Leibowitz Mitchell" userId="81c72b61-8252-4856-8ac7-2f68d2d4dc2f" providerId="ADAL" clId="{17C243C0-FD86-461D-B812-042373C622D1}" dt="2021-08-19T12:21:34.665" v="1" actId="1076"/>
          <ac:spMkLst>
            <pc:docMk/>
            <pc:sldMk cId="566897626" sldId="256"/>
            <ac:spMk id="9" creationId="{0053B23B-4DD4-4AD7-BDF3-E9CCA5896525}"/>
          </ac:spMkLst>
        </pc:spChg>
        <pc:spChg chg="mod">
          <ac:chgData name="Leibowitz Mitchell" userId="81c72b61-8252-4856-8ac7-2f68d2d4dc2f" providerId="ADAL" clId="{17C243C0-FD86-461D-B812-042373C622D1}" dt="2021-08-19T12:39:48.181" v="492" actId="207"/>
          <ac:spMkLst>
            <pc:docMk/>
            <pc:sldMk cId="566897626" sldId="256"/>
            <ac:spMk id="15" creationId="{331BD758-E1B2-420A-BBD4-F02FD522F27B}"/>
          </ac:spMkLst>
        </pc:spChg>
        <pc:spChg chg="mod">
          <ac:chgData name="Leibowitz Mitchell" userId="81c72b61-8252-4856-8ac7-2f68d2d4dc2f" providerId="ADAL" clId="{17C243C0-FD86-461D-B812-042373C622D1}" dt="2021-08-19T12:40:09.616" v="493" actId="207"/>
          <ac:spMkLst>
            <pc:docMk/>
            <pc:sldMk cId="566897626" sldId="256"/>
            <ac:spMk id="21" creationId="{E12A2F54-75FF-4B48-BF25-76736E82C37A}"/>
          </ac:spMkLst>
        </pc:spChg>
        <pc:spChg chg="mod">
          <ac:chgData name="Leibowitz Mitchell" userId="81c72b61-8252-4856-8ac7-2f68d2d4dc2f" providerId="ADAL" clId="{17C243C0-FD86-461D-B812-042373C622D1}" dt="2021-08-19T12:25:04.668" v="69" actId="1076"/>
          <ac:spMkLst>
            <pc:docMk/>
            <pc:sldMk cId="566897626" sldId="256"/>
            <ac:spMk id="22" creationId="{630347FC-662A-42C5-B8B0-7BCE52E17DDF}"/>
          </ac:spMkLst>
        </pc:spChg>
        <pc:spChg chg="mod">
          <ac:chgData name="Leibowitz Mitchell" userId="81c72b61-8252-4856-8ac7-2f68d2d4dc2f" providerId="ADAL" clId="{17C243C0-FD86-461D-B812-042373C622D1}" dt="2021-08-19T12:27:40.203" v="183" actId="1076"/>
          <ac:spMkLst>
            <pc:docMk/>
            <pc:sldMk cId="566897626" sldId="256"/>
            <ac:spMk id="25" creationId="{CC7853D9-CA9A-4BCD-8FA2-6347A4F9A139}"/>
          </ac:spMkLst>
        </pc:spChg>
        <pc:spChg chg="add del mod">
          <ac:chgData name="Leibowitz Mitchell" userId="81c72b61-8252-4856-8ac7-2f68d2d4dc2f" providerId="ADAL" clId="{17C243C0-FD86-461D-B812-042373C622D1}" dt="2021-08-19T12:23:29.627" v="37" actId="22"/>
          <ac:spMkLst>
            <pc:docMk/>
            <pc:sldMk cId="566897626" sldId="256"/>
            <ac:spMk id="42" creationId="{5E81E433-74EE-408D-88CD-BAEE107DBCD9}"/>
          </ac:spMkLst>
        </pc:spChg>
        <pc:spChg chg="add del mod">
          <ac:chgData name="Leibowitz Mitchell" userId="81c72b61-8252-4856-8ac7-2f68d2d4dc2f" providerId="ADAL" clId="{17C243C0-FD86-461D-B812-042373C622D1}" dt="2021-08-19T12:26:45.878" v="88" actId="478"/>
          <ac:spMkLst>
            <pc:docMk/>
            <pc:sldMk cId="566897626" sldId="256"/>
            <ac:spMk id="43" creationId="{1225A7DD-46D1-4496-AF16-31C2DCC0EA98}"/>
          </ac:spMkLst>
        </pc:spChg>
        <pc:spChg chg="add mod">
          <ac:chgData name="Leibowitz Mitchell" userId="81c72b61-8252-4856-8ac7-2f68d2d4dc2f" providerId="ADAL" clId="{17C243C0-FD86-461D-B812-042373C622D1}" dt="2021-08-19T12:23:46.563" v="43"/>
          <ac:spMkLst>
            <pc:docMk/>
            <pc:sldMk cId="566897626" sldId="256"/>
            <ac:spMk id="44" creationId="{D269F9FF-54CF-4916-8723-15F57F0527FC}"/>
          </ac:spMkLst>
        </pc:spChg>
        <pc:spChg chg="add del mod">
          <ac:chgData name="Leibowitz Mitchell" userId="81c72b61-8252-4856-8ac7-2f68d2d4dc2f" providerId="ADAL" clId="{17C243C0-FD86-461D-B812-042373C622D1}" dt="2021-08-19T12:26:44.100" v="87" actId="478"/>
          <ac:spMkLst>
            <pc:docMk/>
            <pc:sldMk cId="566897626" sldId="256"/>
            <ac:spMk id="45" creationId="{201A9A6F-1D4C-43E0-B340-8C7B66358908}"/>
          </ac:spMkLst>
        </pc:spChg>
        <pc:spChg chg="add del mod">
          <ac:chgData name="Leibowitz Mitchell" userId="81c72b61-8252-4856-8ac7-2f68d2d4dc2f" providerId="ADAL" clId="{17C243C0-FD86-461D-B812-042373C622D1}" dt="2021-08-19T12:26:51.528" v="92" actId="478"/>
          <ac:spMkLst>
            <pc:docMk/>
            <pc:sldMk cId="566897626" sldId="256"/>
            <ac:spMk id="46" creationId="{3F3DDBC8-52C3-40B4-B61C-876F580276D1}"/>
          </ac:spMkLst>
        </pc:spChg>
        <pc:spChg chg="add del mod">
          <ac:chgData name="Leibowitz Mitchell" userId="81c72b61-8252-4856-8ac7-2f68d2d4dc2f" providerId="ADAL" clId="{17C243C0-FD86-461D-B812-042373C622D1}" dt="2021-08-19T12:26:49.558" v="91" actId="478"/>
          <ac:spMkLst>
            <pc:docMk/>
            <pc:sldMk cId="566897626" sldId="256"/>
            <ac:spMk id="47" creationId="{6D303D69-3ACF-413E-8C69-374273F2C7B5}"/>
          </ac:spMkLst>
        </pc:spChg>
        <pc:spChg chg="add del mod">
          <ac:chgData name="Leibowitz Mitchell" userId="81c72b61-8252-4856-8ac7-2f68d2d4dc2f" providerId="ADAL" clId="{17C243C0-FD86-461D-B812-042373C622D1}" dt="2021-08-19T12:26:47.718" v="89" actId="478"/>
          <ac:spMkLst>
            <pc:docMk/>
            <pc:sldMk cId="566897626" sldId="256"/>
            <ac:spMk id="48" creationId="{EBD3BD08-3D2B-433A-936E-C85BFF24161F}"/>
          </ac:spMkLst>
        </pc:spChg>
        <pc:spChg chg="add mod">
          <ac:chgData name="Leibowitz Mitchell" userId="81c72b61-8252-4856-8ac7-2f68d2d4dc2f" providerId="ADAL" clId="{17C243C0-FD86-461D-B812-042373C622D1}" dt="2021-08-19T12:39:04.175" v="490" actId="207"/>
          <ac:spMkLst>
            <pc:docMk/>
            <pc:sldMk cId="566897626" sldId="256"/>
            <ac:spMk id="69" creationId="{91EF1D4B-B530-4581-B28F-18F4BAC6CDB6}"/>
          </ac:spMkLst>
        </pc:spChg>
        <pc:spChg chg="add mod">
          <ac:chgData name="Leibowitz Mitchell" userId="81c72b61-8252-4856-8ac7-2f68d2d4dc2f" providerId="ADAL" clId="{17C243C0-FD86-461D-B812-042373C622D1}" dt="2021-08-19T12:32:04.631" v="308" actId="1076"/>
          <ac:spMkLst>
            <pc:docMk/>
            <pc:sldMk cId="566897626" sldId="256"/>
            <ac:spMk id="76" creationId="{E776280D-378B-4B2C-B506-C2BF2DA014DA}"/>
          </ac:spMkLst>
        </pc:spChg>
        <pc:spChg chg="add mod">
          <ac:chgData name="Leibowitz Mitchell" userId="81c72b61-8252-4856-8ac7-2f68d2d4dc2f" providerId="ADAL" clId="{17C243C0-FD86-461D-B812-042373C622D1}" dt="2021-08-19T12:33:14.162" v="343" actId="207"/>
          <ac:spMkLst>
            <pc:docMk/>
            <pc:sldMk cId="566897626" sldId="256"/>
            <ac:spMk id="80" creationId="{8CD2F542-02D0-4A1A-8C45-23A2589A490B}"/>
          </ac:spMkLst>
        </pc:spChg>
        <pc:spChg chg="add del mod">
          <ac:chgData name="Leibowitz Mitchell" userId="81c72b61-8252-4856-8ac7-2f68d2d4dc2f" providerId="ADAL" clId="{17C243C0-FD86-461D-B812-042373C622D1}" dt="2021-08-19T12:33:24.653" v="347"/>
          <ac:spMkLst>
            <pc:docMk/>
            <pc:sldMk cId="566897626" sldId="256"/>
            <ac:spMk id="85" creationId="{A59D096D-232C-4738-A8D1-45C32254DB45}"/>
          </ac:spMkLst>
        </pc:spChg>
        <pc:spChg chg="add mod">
          <ac:chgData name="Leibowitz Mitchell" userId="81c72b61-8252-4856-8ac7-2f68d2d4dc2f" providerId="ADAL" clId="{17C243C0-FD86-461D-B812-042373C622D1}" dt="2021-08-19T12:39:39.922" v="491" actId="207"/>
          <ac:spMkLst>
            <pc:docMk/>
            <pc:sldMk cId="566897626" sldId="256"/>
            <ac:spMk id="86" creationId="{4A1F7B5F-E22E-4181-BDA0-DF55BF264FC2}"/>
          </ac:spMkLst>
        </pc:spChg>
        <pc:spChg chg="add mod">
          <ac:chgData name="Leibowitz Mitchell" userId="81c72b61-8252-4856-8ac7-2f68d2d4dc2f" providerId="ADAL" clId="{17C243C0-FD86-461D-B812-042373C622D1}" dt="2021-08-19T12:38:09.552" v="488" actId="207"/>
          <ac:spMkLst>
            <pc:docMk/>
            <pc:sldMk cId="566897626" sldId="256"/>
            <ac:spMk id="89" creationId="{E098BD54-B685-4189-A0E2-D77F70386496}"/>
          </ac:spMkLst>
        </pc:spChg>
        <pc:spChg chg="add mod">
          <ac:chgData name="Leibowitz Mitchell" userId="81c72b61-8252-4856-8ac7-2f68d2d4dc2f" providerId="ADAL" clId="{17C243C0-FD86-461D-B812-042373C622D1}" dt="2021-08-19T12:38:12.935" v="489" actId="313"/>
          <ac:spMkLst>
            <pc:docMk/>
            <pc:sldMk cId="566897626" sldId="256"/>
            <ac:spMk id="90" creationId="{6AFD9D13-1D74-4361-9F6E-B918FF2CACC7}"/>
          </ac:spMkLst>
        </pc:spChg>
        <pc:cxnChg chg="mod">
          <ac:chgData name="Leibowitz Mitchell" userId="81c72b61-8252-4856-8ac7-2f68d2d4dc2f" providerId="ADAL" clId="{17C243C0-FD86-461D-B812-042373C622D1}" dt="2021-08-19T12:28:01.588" v="187" actId="14100"/>
          <ac:cxnSpMkLst>
            <pc:docMk/>
            <pc:sldMk cId="566897626" sldId="256"/>
            <ac:cxnSpMk id="5" creationId="{F43C4E97-F613-4597-96EF-CCB2E361A038}"/>
          </ac:cxnSpMkLst>
        </pc:cxnChg>
        <pc:cxnChg chg="mod">
          <ac:chgData name="Leibowitz Mitchell" userId="81c72b61-8252-4856-8ac7-2f68d2d4dc2f" providerId="ADAL" clId="{17C243C0-FD86-461D-B812-042373C622D1}" dt="2021-08-19T12:25:35.478" v="77" actId="14100"/>
          <ac:cxnSpMkLst>
            <pc:docMk/>
            <pc:sldMk cId="566897626" sldId="256"/>
            <ac:cxnSpMk id="11" creationId="{9C25F773-727A-48EA-9138-5153B6182726}"/>
          </ac:cxnSpMkLst>
        </pc:cxnChg>
        <pc:cxnChg chg="mod">
          <ac:chgData name="Leibowitz Mitchell" userId="81c72b61-8252-4856-8ac7-2f68d2d4dc2f" providerId="ADAL" clId="{17C243C0-FD86-461D-B812-042373C622D1}" dt="2021-08-19T12:28:23.398" v="191" actId="14100"/>
          <ac:cxnSpMkLst>
            <pc:docMk/>
            <pc:sldMk cId="566897626" sldId="256"/>
            <ac:cxnSpMk id="14" creationId="{BC2278BF-E1CD-4812-9DDC-1F806F4583F5}"/>
          </ac:cxnSpMkLst>
        </pc:cxnChg>
        <pc:cxnChg chg="mod">
          <ac:chgData name="Leibowitz Mitchell" userId="81c72b61-8252-4856-8ac7-2f68d2d4dc2f" providerId="ADAL" clId="{17C243C0-FD86-461D-B812-042373C622D1}" dt="2021-08-19T12:25:09.268" v="70" actId="14100"/>
          <ac:cxnSpMkLst>
            <pc:docMk/>
            <pc:sldMk cId="566897626" sldId="256"/>
            <ac:cxnSpMk id="20" creationId="{E321EFBB-4933-4FFF-8C22-04C47809A3CC}"/>
          </ac:cxnSpMkLst>
        </pc:cxnChg>
        <pc:cxnChg chg="mod">
          <ac:chgData name="Leibowitz Mitchell" userId="81c72b61-8252-4856-8ac7-2f68d2d4dc2f" providerId="ADAL" clId="{17C243C0-FD86-461D-B812-042373C622D1}" dt="2021-08-19T12:26:14.385" v="83" actId="14100"/>
          <ac:cxnSpMkLst>
            <pc:docMk/>
            <pc:sldMk cId="566897626" sldId="256"/>
            <ac:cxnSpMk id="24" creationId="{A6C6A07C-8426-46FD-894C-85A560ACB9FE}"/>
          </ac:cxnSpMkLst>
        </pc:cxnChg>
        <pc:cxnChg chg="mod">
          <ac:chgData name="Leibowitz Mitchell" userId="81c72b61-8252-4856-8ac7-2f68d2d4dc2f" providerId="ADAL" clId="{17C243C0-FD86-461D-B812-042373C622D1}" dt="2021-08-19T12:27:42.848" v="184" actId="14100"/>
          <ac:cxnSpMkLst>
            <pc:docMk/>
            <pc:sldMk cId="566897626" sldId="256"/>
            <ac:cxnSpMk id="27" creationId="{700A6F20-D155-4466-9E4F-CCBA36F70612}"/>
          </ac:cxnSpMkLst>
        </pc:cxnChg>
        <pc:cxnChg chg="del">
          <ac:chgData name="Leibowitz Mitchell" userId="81c72b61-8252-4856-8ac7-2f68d2d4dc2f" providerId="ADAL" clId="{17C243C0-FD86-461D-B812-042373C622D1}" dt="2021-08-19T12:23:10.443" v="30" actId="478"/>
          <ac:cxnSpMkLst>
            <pc:docMk/>
            <pc:sldMk cId="566897626" sldId="256"/>
            <ac:cxnSpMk id="29" creationId="{7E45F2FA-F243-461E-BC95-E21C2C3B35D2}"/>
          </ac:cxnSpMkLst>
        </pc:cxnChg>
        <pc:cxnChg chg="add mod">
          <ac:chgData name="Leibowitz Mitchell" userId="81c72b61-8252-4856-8ac7-2f68d2d4dc2f" providerId="ADAL" clId="{17C243C0-FD86-461D-B812-042373C622D1}" dt="2021-08-19T12:24:54.857" v="66" actId="14100"/>
          <ac:cxnSpMkLst>
            <pc:docMk/>
            <pc:sldMk cId="566897626" sldId="256"/>
            <ac:cxnSpMk id="51" creationId="{1392C99C-4BFC-46E9-935C-ED4B1AF33821}"/>
          </ac:cxnSpMkLst>
        </pc:cxnChg>
        <pc:cxnChg chg="add">
          <ac:chgData name="Leibowitz Mitchell" userId="81c72b61-8252-4856-8ac7-2f68d2d4dc2f" providerId="ADAL" clId="{17C243C0-FD86-461D-B812-042373C622D1}" dt="2021-08-19T12:26:21.560" v="84" actId="11529"/>
          <ac:cxnSpMkLst>
            <pc:docMk/>
            <pc:sldMk cId="566897626" sldId="256"/>
            <ac:cxnSpMk id="66" creationId="{B30869EB-07E2-448E-A927-65AC1BC91BD6}"/>
          </ac:cxnSpMkLst>
        </pc:cxnChg>
        <pc:cxnChg chg="add">
          <ac:chgData name="Leibowitz Mitchell" userId="81c72b61-8252-4856-8ac7-2f68d2d4dc2f" providerId="ADAL" clId="{17C243C0-FD86-461D-B812-042373C622D1}" dt="2021-08-19T12:27:58.618" v="186" actId="11529"/>
          <ac:cxnSpMkLst>
            <pc:docMk/>
            <pc:sldMk cId="566897626" sldId="256"/>
            <ac:cxnSpMk id="73" creationId="{06E1F83C-773A-4633-90C8-00FA1AE7C92C}"/>
          </ac:cxnSpMkLst>
        </pc:cxnChg>
        <pc:cxnChg chg="add mod">
          <ac:chgData name="Leibowitz Mitchell" userId="81c72b61-8252-4856-8ac7-2f68d2d4dc2f" providerId="ADAL" clId="{17C243C0-FD86-461D-B812-042373C622D1}" dt="2021-08-19T12:32:37.151" v="338" actId="1076"/>
          <ac:cxnSpMkLst>
            <pc:docMk/>
            <pc:sldMk cId="566897626" sldId="256"/>
            <ac:cxnSpMk id="78" creationId="{4C7E85D4-35A8-4668-B56E-E29802FDB26B}"/>
          </ac:cxnSpMkLst>
        </pc:cxnChg>
        <pc:cxnChg chg="add mod">
          <ac:chgData name="Leibowitz Mitchell" userId="81c72b61-8252-4856-8ac7-2f68d2d4dc2f" providerId="ADAL" clId="{17C243C0-FD86-461D-B812-042373C622D1}" dt="2021-08-19T12:32:53.761" v="342" actId="14100"/>
          <ac:cxnSpMkLst>
            <pc:docMk/>
            <pc:sldMk cId="566897626" sldId="256"/>
            <ac:cxnSpMk id="82" creationId="{78524FC6-FDB1-4CC2-9873-DE058B2AAEEB}"/>
          </ac:cxnSpMkLst>
        </pc:cxnChg>
        <pc:cxnChg chg="add">
          <ac:chgData name="Leibowitz Mitchell" userId="81c72b61-8252-4856-8ac7-2f68d2d4dc2f" providerId="ADAL" clId="{17C243C0-FD86-461D-B812-042373C622D1}" dt="2021-08-19T12:35:59.602" v="440" actId="11529"/>
          <ac:cxnSpMkLst>
            <pc:docMk/>
            <pc:sldMk cId="566897626" sldId="256"/>
            <ac:cxnSpMk id="88" creationId="{FC952849-9FB9-4001-9477-F80CC4961715}"/>
          </ac:cxnSpMkLst>
        </pc:cxnChg>
      </pc:sldChg>
      <pc:sldChg chg="addSp delSp modSp new mod">
        <pc:chgData name="Leibowitz Mitchell" userId="81c72b61-8252-4856-8ac7-2f68d2d4dc2f" providerId="ADAL" clId="{17C243C0-FD86-461D-B812-042373C622D1}" dt="2021-08-19T13:10:47.298" v="956" actId="478"/>
        <pc:sldMkLst>
          <pc:docMk/>
          <pc:sldMk cId="455421083" sldId="257"/>
        </pc:sldMkLst>
        <pc:spChg chg="mod">
          <ac:chgData name="Leibowitz Mitchell" userId="81c72b61-8252-4856-8ac7-2f68d2d4dc2f" providerId="ADAL" clId="{17C243C0-FD86-461D-B812-042373C622D1}" dt="2021-08-19T12:43:07.754" v="512" actId="14100"/>
          <ac:spMkLst>
            <pc:docMk/>
            <pc:sldMk cId="455421083" sldId="257"/>
            <ac:spMk id="2" creationId="{C41ED000-AB6A-423A-9798-02155AD775EF}"/>
          </ac:spMkLst>
        </pc:spChg>
        <pc:spChg chg="del mod">
          <ac:chgData name="Leibowitz Mitchell" userId="81c72b61-8252-4856-8ac7-2f68d2d4dc2f" providerId="ADAL" clId="{17C243C0-FD86-461D-B812-042373C622D1}" dt="2021-08-19T12:43:10.499" v="514" actId="478"/>
          <ac:spMkLst>
            <pc:docMk/>
            <pc:sldMk cId="455421083" sldId="257"/>
            <ac:spMk id="3" creationId="{72A0C153-DDB4-446C-A2BF-EDFEFE4C9566}"/>
          </ac:spMkLst>
        </pc:spChg>
        <pc:spChg chg="add mod">
          <ac:chgData name="Leibowitz Mitchell" userId="81c72b61-8252-4856-8ac7-2f68d2d4dc2f" providerId="ADAL" clId="{17C243C0-FD86-461D-B812-042373C622D1}" dt="2021-08-19T12:57:06.388" v="528" actId="14100"/>
          <ac:spMkLst>
            <pc:docMk/>
            <pc:sldMk cId="455421083" sldId="257"/>
            <ac:spMk id="4" creationId="{ECBCE600-21B4-404F-BFD3-93417D15AF5A}"/>
          </ac:spMkLst>
        </pc:spChg>
        <pc:spChg chg="add del mod">
          <ac:chgData name="Leibowitz Mitchell" userId="81c72b61-8252-4856-8ac7-2f68d2d4dc2f" providerId="ADAL" clId="{17C243C0-FD86-461D-B812-042373C622D1}" dt="2021-08-19T12:57:29.389" v="541" actId="767"/>
          <ac:spMkLst>
            <pc:docMk/>
            <pc:sldMk cId="455421083" sldId="257"/>
            <ac:spMk id="7" creationId="{88C5E007-D8A8-4A38-B1AC-54430090C07D}"/>
          </ac:spMkLst>
        </pc:spChg>
        <pc:spChg chg="add mod">
          <ac:chgData name="Leibowitz Mitchell" userId="81c72b61-8252-4856-8ac7-2f68d2d4dc2f" providerId="ADAL" clId="{17C243C0-FD86-461D-B812-042373C622D1}" dt="2021-08-19T12:57:49.228" v="586" actId="20577"/>
          <ac:spMkLst>
            <pc:docMk/>
            <pc:sldMk cId="455421083" sldId="257"/>
            <ac:spMk id="8" creationId="{022B262B-BAB4-4D45-841A-CDD3012C10C1}"/>
          </ac:spMkLst>
        </pc:spChg>
        <pc:spChg chg="add mod">
          <ac:chgData name="Leibowitz Mitchell" userId="81c72b61-8252-4856-8ac7-2f68d2d4dc2f" providerId="ADAL" clId="{17C243C0-FD86-461D-B812-042373C622D1}" dt="2021-08-19T13:00:07.270" v="650" actId="1076"/>
          <ac:spMkLst>
            <pc:docMk/>
            <pc:sldMk cId="455421083" sldId="257"/>
            <ac:spMk id="20" creationId="{24F44060-23F4-4B2C-8E08-A35AB573CB4B}"/>
          </ac:spMkLst>
        </pc:spChg>
        <pc:spChg chg="add mod">
          <ac:chgData name="Leibowitz Mitchell" userId="81c72b61-8252-4856-8ac7-2f68d2d4dc2f" providerId="ADAL" clId="{17C243C0-FD86-461D-B812-042373C622D1}" dt="2021-08-19T13:00:03.577" v="648" actId="14100"/>
          <ac:spMkLst>
            <pc:docMk/>
            <pc:sldMk cId="455421083" sldId="257"/>
            <ac:spMk id="21" creationId="{6607012E-1C5E-4B5B-AF28-C08363A3FF5A}"/>
          </ac:spMkLst>
        </pc:spChg>
        <pc:spChg chg="add mod">
          <ac:chgData name="Leibowitz Mitchell" userId="81c72b61-8252-4856-8ac7-2f68d2d4dc2f" providerId="ADAL" clId="{17C243C0-FD86-461D-B812-042373C622D1}" dt="2021-08-19T13:00:00.077" v="646" actId="1076"/>
          <ac:spMkLst>
            <pc:docMk/>
            <pc:sldMk cId="455421083" sldId="257"/>
            <ac:spMk id="22" creationId="{D8A7CFAC-253B-4BC1-B4ED-AB31F4327687}"/>
          </ac:spMkLst>
        </pc:spChg>
        <pc:spChg chg="add mod">
          <ac:chgData name="Leibowitz Mitchell" userId="81c72b61-8252-4856-8ac7-2f68d2d4dc2f" providerId="ADAL" clId="{17C243C0-FD86-461D-B812-042373C622D1}" dt="2021-08-19T13:00:10.967" v="652" actId="1076"/>
          <ac:spMkLst>
            <pc:docMk/>
            <pc:sldMk cId="455421083" sldId="257"/>
            <ac:spMk id="23" creationId="{96E0126D-CCA1-4DF6-AD40-CCD47658F449}"/>
          </ac:spMkLst>
        </pc:spChg>
        <pc:spChg chg="add mod">
          <ac:chgData name="Leibowitz Mitchell" userId="81c72b61-8252-4856-8ac7-2f68d2d4dc2f" providerId="ADAL" clId="{17C243C0-FD86-461D-B812-042373C622D1}" dt="2021-08-19T13:02:00.307" v="699" actId="20577"/>
          <ac:spMkLst>
            <pc:docMk/>
            <pc:sldMk cId="455421083" sldId="257"/>
            <ac:spMk id="33" creationId="{3B8E0961-19AE-4062-999F-5D42434FBB5C}"/>
          </ac:spMkLst>
        </pc:spChg>
        <pc:spChg chg="add del">
          <ac:chgData name="Leibowitz Mitchell" userId="81c72b61-8252-4856-8ac7-2f68d2d4dc2f" providerId="ADAL" clId="{17C243C0-FD86-461D-B812-042373C622D1}" dt="2021-08-19T13:01:16.507" v="664" actId="22"/>
          <ac:spMkLst>
            <pc:docMk/>
            <pc:sldMk cId="455421083" sldId="257"/>
            <ac:spMk id="35" creationId="{5534209E-79EA-4FEA-90E3-4ED7F89C0BB2}"/>
          </ac:spMkLst>
        </pc:spChg>
        <pc:spChg chg="add mod">
          <ac:chgData name="Leibowitz Mitchell" userId="81c72b61-8252-4856-8ac7-2f68d2d4dc2f" providerId="ADAL" clId="{17C243C0-FD86-461D-B812-042373C622D1}" dt="2021-08-19T13:02:04.128" v="700" actId="1076"/>
          <ac:spMkLst>
            <pc:docMk/>
            <pc:sldMk cId="455421083" sldId="257"/>
            <ac:spMk id="36" creationId="{03879504-E2DC-4C48-BD2B-92110AEB1FCE}"/>
          </ac:spMkLst>
        </pc:spChg>
        <pc:spChg chg="add del">
          <ac:chgData name="Leibowitz Mitchell" userId="81c72b61-8252-4856-8ac7-2f68d2d4dc2f" providerId="ADAL" clId="{17C243C0-FD86-461D-B812-042373C622D1}" dt="2021-08-19T13:02:42.508" v="702" actId="22"/>
          <ac:spMkLst>
            <pc:docMk/>
            <pc:sldMk cId="455421083" sldId="257"/>
            <ac:spMk id="38" creationId="{A620D725-A1AC-401C-A0EB-726BB8DF62D5}"/>
          </ac:spMkLst>
        </pc:spChg>
        <pc:spChg chg="add del">
          <ac:chgData name="Leibowitz Mitchell" userId="81c72b61-8252-4856-8ac7-2f68d2d4dc2f" providerId="ADAL" clId="{17C243C0-FD86-461D-B812-042373C622D1}" dt="2021-08-19T13:02:45.817" v="704" actId="22"/>
          <ac:spMkLst>
            <pc:docMk/>
            <pc:sldMk cId="455421083" sldId="257"/>
            <ac:spMk id="40" creationId="{6376092C-9B01-45D5-B816-73B95464E04E}"/>
          </ac:spMkLst>
        </pc:spChg>
        <pc:spChg chg="add del">
          <ac:chgData name="Leibowitz Mitchell" userId="81c72b61-8252-4856-8ac7-2f68d2d4dc2f" providerId="ADAL" clId="{17C243C0-FD86-461D-B812-042373C622D1}" dt="2021-08-19T13:02:48.168" v="706" actId="22"/>
          <ac:spMkLst>
            <pc:docMk/>
            <pc:sldMk cId="455421083" sldId="257"/>
            <ac:spMk id="42" creationId="{050B2E29-4A15-461B-85FE-DB2B34992DD9}"/>
          </ac:spMkLst>
        </pc:spChg>
        <pc:spChg chg="add mod">
          <ac:chgData name="Leibowitz Mitchell" userId="81c72b61-8252-4856-8ac7-2f68d2d4dc2f" providerId="ADAL" clId="{17C243C0-FD86-461D-B812-042373C622D1}" dt="2021-08-19T13:03:19.828" v="765" actId="1076"/>
          <ac:spMkLst>
            <pc:docMk/>
            <pc:sldMk cId="455421083" sldId="257"/>
            <ac:spMk id="43" creationId="{40308A36-9396-4DD0-BEAF-CDF60F0619B6}"/>
          </ac:spMkLst>
        </pc:spChg>
        <pc:spChg chg="add mod">
          <ac:chgData name="Leibowitz Mitchell" userId="81c72b61-8252-4856-8ac7-2f68d2d4dc2f" providerId="ADAL" clId="{17C243C0-FD86-461D-B812-042373C622D1}" dt="2021-08-19T13:03:47.317" v="797" actId="1076"/>
          <ac:spMkLst>
            <pc:docMk/>
            <pc:sldMk cId="455421083" sldId="257"/>
            <ac:spMk id="44" creationId="{0F7870B3-BEE7-40F4-B0D6-0377EF2F128D}"/>
          </ac:spMkLst>
        </pc:spChg>
        <pc:spChg chg="add mod">
          <ac:chgData name="Leibowitz Mitchell" userId="81c72b61-8252-4856-8ac7-2f68d2d4dc2f" providerId="ADAL" clId="{17C243C0-FD86-461D-B812-042373C622D1}" dt="2021-08-19T13:04:19.187" v="812" actId="20577"/>
          <ac:spMkLst>
            <pc:docMk/>
            <pc:sldMk cId="455421083" sldId="257"/>
            <ac:spMk id="45" creationId="{07589990-D608-4CEA-852A-926B9BA1A617}"/>
          </ac:spMkLst>
        </pc:spChg>
        <pc:spChg chg="add del mod">
          <ac:chgData name="Leibowitz Mitchell" userId="81c72b61-8252-4856-8ac7-2f68d2d4dc2f" providerId="ADAL" clId="{17C243C0-FD86-461D-B812-042373C622D1}" dt="2021-08-19T13:10:47.298" v="956" actId="478"/>
          <ac:spMkLst>
            <pc:docMk/>
            <pc:sldMk cId="455421083" sldId="257"/>
            <ac:spMk id="46" creationId="{B6DF02D0-5393-4A26-934C-6E8F5ED5F065}"/>
          </ac:spMkLst>
        </pc:spChg>
        <pc:cxnChg chg="add">
          <ac:chgData name="Leibowitz Mitchell" userId="81c72b61-8252-4856-8ac7-2f68d2d4dc2f" providerId="ADAL" clId="{17C243C0-FD86-461D-B812-042373C622D1}" dt="2021-08-19T12:57:12.668" v="529" actId="11529"/>
          <ac:cxnSpMkLst>
            <pc:docMk/>
            <pc:sldMk cId="455421083" sldId="257"/>
            <ac:cxnSpMk id="6" creationId="{DA99C54A-D47B-4A81-8089-1EF894B28491}"/>
          </ac:cxnSpMkLst>
        </pc:cxnChg>
        <pc:cxnChg chg="add del">
          <ac:chgData name="Leibowitz Mitchell" userId="81c72b61-8252-4856-8ac7-2f68d2d4dc2f" providerId="ADAL" clId="{17C243C0-FD86-461D-B812-042373C622D1}" dt="2021-08-19T12:57:58.518" v="588" actId="11529"/>
          <ac:cxnSpMkLst>
            <pc:docMk/>
            <pc:sldMk cId="455421083" sldId="257"/>
            <ac:cxnSpMk id="10" creationId="{AAD2F0A0-7BD6-4592-992F-97F7D038A3C6}"/>
          </ac:cxnSpMkLst>
        </pc:cxnChg>
        <pc:cxnChg chg="add mod">
          <ac:chgData name="Leibowitz Mitchell" userId="81c72b61-8252-4856-8ac7-2f68d2d4dc2f" providerId="ADAL" clId="{17C243C0-FD86-461D-B812-042373C622D1}" dt="2021-08-19T12:58:39.639" v="602" actId="1076"/>
          <ac:cxnSpMkLst>
            <pc:docMk/>
            <pc:sldMk cId="455421083" sldId="257"/>
            <ac:cxnSpMk id="12" creationId="{3B3B2C5F-6174-4413-B38E-D6588790A760}"/>
          </ac:cxnSpMkLst>
        </pc:cxnChg>
        <pc:cxnChg chg="add mod">
          <ac:chgData name="Leibowitz Mitchell" userId="81c72b61-8252-4856-8ac7-2f68d2d4dc2f" providerId="ADAL" clId="{17C243C0-FD86-461D-B812-042373C622D1}" dt="2021-08-19T12:58:32.068" v="600" actId="1076"/>
          <ac:cxnSpMkLst>
            <pc:docMk/>
            <pc:sldMk cId="455421083" sldId="257"/>
            <ac:cxnSpMk id="14" creationId="{BE9A8813-D29F-4E67-8ECC-964EB42487E6}"/>
          </ac:cxnSpMkLst>
        </pc:cxnChg>
        <pc:cxnChg chg="add mod">
          <ac:chgData name="Leibowitz Mitchell" userId="81c72b61-8252-4856-8ac7-2f68d2d4dc2f" providerId="ADAL" clId="{17C243C0-FD86-461D-B812-042373C622D1}" dt="2021-08-19T12:58:29.808" v="599" actId="1076"/>
          <ac:cxnSpMkLst>
            <pc:docMk/>
            <pc:sldMk cId="455421083" sldId="257"/>
            <ac:cxnSpMk id="16" creationId="{D8FCD1E6-7A34-4BD9-B53E-0B3075134851}"/>
          </ac:cxnSpMkLst>
        </pc:cxnChg>
        <pc:cxnChg chg="add mod">
          <ac:chgData name="Leibowitz Mitchell" userId="81c72b61-8252-4856-8ac7-2f68d2d4dc2f" providerId="ADAL" clId="{17C243C0-FD86-461D-B812-042373C622D1}" dt="2021-08-19T12:59:49.738" v="640" actId="1076"/>
          <ac:cxnSpMkLst>
            <pc:docMk/>
            <pc:sldMk cId="455421083" sldId="257"/>
            <ac:cxnSpMk id="18" creationId="{CA9138F6-DBB1-4295-80F6-5333ECC21AE5}"/>
          </ac:cxnSpMkLst>
        </pc:cxnChg>
        <pc:cxnChg chg="add mod">
          <ac:chgData name="Leibowitz Mitchell" userId="81c72b61-8252-4856-8ac7-2f68d2d4dc2f" providerId="ADAL" clId="{17C243C0-FD86-461D-B812-042373C622D1}" dt="2021-08-19T13:00:19.947" v="654" actId="14100"/>
          <ac:cxnSpMkLst>
            <pc:docMk/>
            <pc:sldMk cId="455421083" sldId="257"/>
            <ac:cxnSpMk id="25" creationId="{35DDE62A-0B81-439C-8482-8D433298F7C1}"/>
          </ac:cxnSpMkLst>
        </pc:cxnChg>
        <pc:cxnChg chg="add">
          <ac:chgData name="Leibowitz Mitchell" userId="81c72b61-8252-4856-8ac7-2f68d2d4dc2f" providerId="ADAL" clId="{17C243C0-FD86-461D-B812-042373C622D1}" dt="2021-08-19T13:00:25.177" v="655" actId="11529"/>
          <ac:cxnSpMkLst>
            <pc:docMk/>
            <pc:sldMk cId="455421083" sldId="257"/>
            <ac:cxnSpMk id="28" creationId="{CDC0EBD3-647E-45DD-9ADD-E5362CADCEBF}"/>
          </ac:cxnSpMkLst>
        </pc:cxnChg>
        <pc:cxnChg chg="add">
          <ac:chgData name="Leibowitz Mitchell" userId="81c72b61-8252-4856-8ac7-2f68d2d4dc2f" providerId="ADAL" clId="{17C243C0-FD86-461D-B812-042373C622D1}" dt="2021-08-19T13:00:30.208" v="656" actId="11529"/>
          <ac:cxnSpMkLst>
            <pc:docMk/>
            <pc:sldMk cId="455421083" sldId="257"/>
            <ac:cxnSpMk id="30" creationId="{5E7FE927-C54E-44F2-B3AB-BC53317DDA97}"/>
          </ac:cxnSpMkLst>
        </pc:cxnChg>
        <pc:cxnChg chg="add mod">
          <ac:chgData name="Leibowitz Mitchell" userId="81c72b61-8252-4856-8ac7-2f68d2d4dc2f" providerId="ADAL" clId="{17C243C0-FD86-461D-B812-042373C622D1}" dt="2021-08-19T13:00:35.112" v="658" actId="1076"/>
          <ac:cxnSpMkLst>
            <pc:docMk/>
            <pc:sldMk cId="455421083" sldId="257"/>
            <ac:cxnSpMk id="32" creationId="{C1D82206-7EAD-4E6E-B2DE-0FD7635C87AA}"/>
          </ac:cxnSpMkLst>
        </pc:cxnChg>
      </pc:sldChg>
      <pc:sldChg chg="addSp delSp modSp new mod">
        <pc:chgData name="Leibowitz Mitchell" userId="81c72b61-8252-4856-8ac7-2f68d2d4dc2f" providerId="ADAL" clId="{17C243C0-FD86-461D-B812-042373C622D1}" dt="2021-08-19T13:12:41.112" v="975" actId="478"/>
        <pc:sldMkLst>
          <pc:docMk/>
          <pc:sldMk cId="963795043" sldId="258"/>
        </pc:sldMkLst>
        <pc:spChg chg="del">
          <ac:chgData name="Leibowitz Mitchell" userId="81c72b61-8252-4856-8ac7-2f68d2d4dc2f" providerId="ADAL" clId="{17C243C0-FD86-461D-B812-042373C622D1}" dt="2021-08-19T13:04:33.522" v="816" actId="478"/>
          <ac:spMkLst>
            <pc:docMk/>
            <pc:sldMk cId="963795043" sldId="258"/>
            <ac:spMk id="2" creationId="{90B69E4D-FC39-46B3-A157-6C7CE46E341A}"/>
          </ac:spMkLst>
        </pc:spChg>
        <pc:spChg chg="del">
          <ac:chgData name="Leibowitz Mitchell" userId="81c72b61-8252-4856-8ac7-2f68d2d4dc2f" providerId="ADAL" clId="{17C243C0-FD86-461D-B812-042373C622D1}" dt="2021-08-19T13:04:51.718" v="818" actId="478"/>
          <ac:spMkLst>
            <pc:docMk/>
            <pc:sldMk cId="963795043" sldId="258"/>
            <ac:spMk id="3" creationId="{710D2F6A-0C0F-423A-86F3-E8302CE47D18}"/>
          </ac:spMkLst>
        </pc:spChg>
        <pc:spChg chg="add mod">
          <ac:chgData name="Leibowitz Mitchell" userId="81c72b61-8252-4856-8ac7-2f68d2d4dc2f" providerId="ADAL" clId="{17C243C0-FD86-461D-B812-042373C622D1}" dt="2021-08-19T13:04:36.548" v="817" actId="1076"/>
          <ac:spMkLst>
            <pc:docMk/>
            <pc:sldMk cId="963795043" sldId="258"/>
            <ac:spMk id="4" creationId="{CBF2481E-EF56-4DBC-8BBE-84C8E0A8685E}"/>
          </ac:spMkLst>
        </pc:spChg>
        <pc:spChg chg="add del mod">
          <ac:chgData name="Leibowitz Mitchell" userId="81c72b61-8252-4856-8ac7-2f68d2d4dc2f" providerId="ADAL" clId="{17C243C0-FD86-461D-B812-042373C622D1}" dt="2021-08-19T13:04:53.268" v="820"/>
          <ac:spMkLst>
            <pc:docMk/>
            <pc:sldMk cId="963795043" sldId="258"/>
            <ac:spMk id="5" creationId="{F2AF3B28-1D2F-4D51-9E74-BB6C01082F37}"/>
          </ac:spMkLst>
        </pc:spChg>
        <pc:spChg chg="add mod">
          <ac:chgData name="Leibowitz Mitchell" userId="81c72b61-8252-4856-8ac7-2f68d2d4dc2f" providerId="ADAL" clId="{17C243C0-FD86-461D-B812-042373C622D1}" dt="2021-08-19T13:05:04.718" v="833" actId="14100"/>
          <ac:spMkLst>
            <pc:docMk/>
            <pc:sldMk cId="963795043" sldId="258"/>
            <ac:spMk id="6" creationId="{1092FBC0-8E64-479C-B40D-EF239CC1BFA6}"/>
          </ac:spMkLst>
        </pc:spChg>
        <pc:spChg chg="add mod">
          <ac:chgData name="Leibowitz Mitchell" userId="81c72b61-8252-4856-8ac7-2f68d2d4dc2f" providerId="ADAL" clId="{17C243C0-FD86-461D-B812-042373C622D1}" dt="2021-08-19T13:05:19.698" v="867" actId="20577"/>
          <ac:spMkLst>
            <pc:docMk/>
            <pc:sldMk cId="963795043" sldId="258"/>
            <ac:spMk id="7" creationId="{7B89E568-F768-4308-A1D2-E22E3AF9E13D}"/>
          </ac:spMkLst>
        </pc:spChg>
        <pc:spChg chg="add mod">
          <ac:chgData name="Leibowitz Mitchell" userId="81c72b61-8252-4856-8ac7-2f68d2d4dc2f" providerId="ADAL" clId="{17C243C0-FD86-461D-B812-042373C622D1}" dt="2021-08-19T13:05:47.838" v="882" actId="20577"/>
          <ac:spMkLst>
            <pc:docMk/>
            <pc:sldMk cId="963795043" sldId="258"/>
            <ac:spMk id="10" creationId="{7A6C1151-FFEE-4EA8-AA95-81A2861D32FB}"/>
          </ac:spMkLst>
        </pc:spChg>
        <pc:spChg chg="add mod">
          <ac:chgData name="Leibowitz Mitchell" userId="81c72b61-8252-4856-8ac7-2f68d2d4dc2f" providerId="ADAL" clId="{17C243C0-FD86-461D-B812-042373C622D1}" dt="2021-08-19T13:06:41.268" v="896" actId="14100"/>
          <ac:spMkLst>
            <pc:docMk/>
            <pc:sldMk cId="963795043" sldId="258"/>
            <ac:spMk id="13" creationId="{03E51C31-A8A2-49BF-8697-24628D68D223}"/>
          </ac:spMkLst>
        </pc:spChg>
        <pc:spChg chg="add mod">
          <ac:chgData name="Leibowitz Mitchell" userId="81c72b61-8252-4856-8ac7-2f68d2d4dc2f" providerId="ADAL" clId="{17C243C0-FD86-461D-B812-042373C622D1}" dt="2021-08-19T13:06:53.017" v="916" actId="20577"/>
          <ac:spMkLst>
            <pc:docMk/>
            <pc:sldMk cId="963795043" sldId="258"/>
            <ac:spMk id="14" creationId="{43C62BF6-DDC9-4D36-9DA0-FCD18569DB75}"/>
          </ac:spMkLst>
        </pc:spChg>
        <pc:spChg chg="add mod">
          <ac:chgData name="Leibowitz Mitchell" userId="81c72b61-8252-4856-8ac7-2f68d2d4dc2f" providerId="ADAL" clId="{17C243C0-FD86-461D-B812-042373C622D1}" dt="2021-08-19T13:07:37.267" v="950" actId="14100"/>
          <ac:spMkLst>
            <pc:docMk/>
            <pc:sldMk cId="963795043" sldId="258"/>
            <ac:spMk id="17" creationId="{D32A449E-C6F0-4A2D-A43D-6F937FCC26D0}"/>
          </ac:spMkLst>
        </pc:spChg>
        <pc:spChg chg="add del">
          <ac:chgData name="Leibowitz Mitchell" userId="81c72b61-8252-4856-8ac7-2f68d2d4dc2f" providerId="ADAL" clId="{17C243C0-FD86-461D-B812-042373C622D1}" dt="2021-08-19T13:11:11.376" v="958" actId="22"/>
          <ac:spMkLst>
            <pc:docMk/>
            <pc:sldMk cId="963795043" sldId="258"/>
            <ac:spMk id="19" creationId="{FF895FAF-36BB-40AB-A4CE-7FA9191DF9F2}"/>
          </ac:spMkLst>
        </pc:spChg>
        <pc:spChg chg="add del">
          <ac:chgData name="Leibowitz Mitchell" userId="81c72b61-8252-4856-8ac7-2f68d2d4dc2f" providerId="ADAL" clId="{17C243C0-FD86-461D-B812-042373C622D1}" dt="2021-08-19T13:11:27.246" v="960" actId="22"/>
          <ac:spMkLst>
            <pc:docMk/>
            <pc:sldMk cId="963795043" sldId="258"/>
            <ac:spMk id="21" creationId="{E325CFCC-3FA7-4495-9D88-D044C10384CA}"/>
          </ac:spMkLst>
        </pc:spChg>
        <pc:spChg chg="add del">
          <ac:chgData name="Leibowitz Mitchell" userId="81c72b61-8252-4856-8ac7-2f68d2d4dc2f" providerId="ADAL" clId="{17C243C0-FD86-461D-B812-042373C622D1}" dt="2021-08-19T13:11:38.088" v="962" actId="22"/>
          <ac:spMkLst>
            <pc:docMk/>
            <pc:sldMk cId="963795043" sldId="258"/>
            <ac:spMk id="23" creationId="{024B941F-43FD-4485-90D1-EC0861B72172}"/>
          </ac:spMkLst>
        </pc:spChg>
        <pc:spChg chg="add del">
          <ac:chgData name="Leibowitz Mitchell" userId="81c72b61-8252-4856-8ac7-2f68d2d4dc2f" providerId="ADAL" clId="{17C243C0-FD86-461D-B812-042373C622D1}" dt="2021-08-19T13:11:49.279" v="964" actId="22"/>
          <ac:spMkLst>
            <pc:docMk/>
            <pc:sldMk cId="963795043" sldId="258"/>
            <ac:spMk id="25" creationId="{C7A93DDC-E432-4D6A-841B-3B12F3100791}"/>
          </ac:spMkLst>
        </pc:spChg>
        <pc:picChg chg="add del mod modCrop">
          <ac:chgData name="Leibowitz Mitchell" userId="81c72b61-8252-4856-8ac7-2f68d2d4dc2f" providerId="ADAL" clId="{17C243C0-FD86-461D-B812-042373C622D1}" dt="2021-08-19T13:12:41.112" v="975" actId="478"/>
          <ac:picMkLst>
            <pc:docMk/>
            <pc:sldMk cId="963795043" sldId="258"/>
            <ac:picMk id="27" creationId="{9F70D7B0-7373-46B9-8127-B8B65AFF8FAE}"/>
          </ac:picMkLst>
        </pc:picChg>
        <pc:cxnChg chg="add">
          <ac:chgData name="Leibowitz Mitchell" userId="81c72b61-8252-4856-8ac7-2f68d2d4dc2f" providerId="ADAL" clId="{17C243C0-FD86-461D-B812-042373C622D1}" dt="2021-08-19T13:05:27.088" v="868" actId="11529"/>
          <ac:cxnSpMkLst>
            <pc:docMk/>
            <pc:sldMk cId="963795043" sldId="258"/>
            <ac:cxnSpMk id="9" creationId="{52F23FF1-C100-48AA-B5E6-F4EE08B29177}"/>
          </ac:cxnSpMkLst>
        </pc:cxnChg>
        <pc:cxnChg chg="add">
          <ac:chgData name="Leibowitz Mitchell" userId="81c72b61-8252-4856-8ac7-2f68d2d4dc2f" providerId="ADAL" clId="{17C243C0-FD86-461D-B812-042373C622D1}" dt="2021-08-19T13:05:52.048" v="883" actId="11529"/>
          <ac:cxnSpMkLst>
            <pc:docMk/>
            <pc:sldMk cId="963795043" sldId="258"/>
            <ac:cxnSpMk id="12" creationId="{5DB1B3F2-1073-47C7-BF42-D63175D28FE7}"/>
          </ac:cxnSpMkLst>
        </pc:cxnChg>
        <pc:cxnChg chg="add">
          <ac:chgData name="Leibowitz Mitchell" userId="81c72b61-8252-4856-8ac7-2f68d2d4dc2f" providerId="ADAL" clId="{17C243C0-FD86-461D-B812-042373C622D1}" dt="2021-08-19T13:06:59.668" v="917" actId="11529"/>
          <ac:cxnSpMkLst>
            <pc:docMk/>
            <pc:sldMk cId="963795043" sldId="258"/>
            <ac:cxnSpMk id="16" creationId="{F97640A6-A15A-4D89-B7A0-7319FF520F85}"/>
          </ac:cxnSpMkLst>
        </pc:cxnChg>
      </pc:sldChg>
      <pc:sldChg chg="addSp delSp modSp new mod">
        <pc:chgData name="Leibowitz Mitchell" userId="81c72b61-8252-4856-8ac7-2f68d2d4dc2f" providerId="ADAL" clId="{17C243C0-FD86-461D-B812-042373C622D1}" dt="2021-08-19T13:17:13.612" v="1163" actId="1076"/>
        <pc:sldMkLst>
          <pc:docMk/>
          <pc:sldMk cId="2763669258" sldId="259"/>
        </pc:sldMkLst>
        <pc:spChg chg="del">
          <ac:chgData name="Leibowitz Mitchell" userId="81c72b61-8252-4856-8ac7-2f68d2d4dc2f" providerId="ADAL" clId="{17C243C0-FD86-461D-B812-042373C622D1}" dt="2021-08-19T13:12:59.555" v="980" actId="478"/>
          <ac:spMkLst>
            <pc:docMk/>
            <pc:sldMk cId="2763669258" sldId="259"/>
            <ac:spMk id="2" creationId="{2969C70A-2219-4396-9914-F201CE71184F}"/>
          </ac:spMkLst>
        </pc:spChg>
        <pc:spChg chg="del">
          <ac:chgData name="Leibowitz Mitchell" userId="81c72b61-8252-4856-8ac7-2f68d2d4dc2f" providerId="ADAL" clId="{17C243C0-FD86-461D-B812-042373C622D1}" dt="2021-08-19T13:12:57.194" v="979" actId="478"/>
          <ac:spMkLst>
            <pc:docMk/>
            <pc:sldMk cId="2763669258" sldId="259"/>
            <ac:spMk id="3" creationId="{D1A32780-FF8C-4DA7-AFA1-ACC43C2A25FA}"/>
          </ac:spMkLst>
        </pc:spChg>
        <pc:spChg chg="add mod">
          <ac:chgData name="Leibowitz Mitchell" userId="81c72b61-8252-4856-8ac7-2f68d2d4dc2f" providerId="ADAL" clId="{17C243C0-FD86-461D-B812-042373C622D1}" dt="2021-08-19T13:15:15.431" v="1150" actId="1076"/>
          <ac:spMkLst>
            <pc:docMk/>
            <pc:sldMk cId="2763669258" sldId="259"/>
            <ac:spMk id="8" creationId="{4E0138B8-76AF-4070-B466-627780C485F8}"/>
          </ac:spMkLst>
        </pc:spChg>
        <pc:picChg chg="add del">
          <ac:chgData name="Leibowitz Mitchell" userId="81c72b61-8252-4856-8ac7-2f68d2d4dc2f" providerId="ADAL" clId="{17C243C0-FD86-461D-B812-042373C622D1}" dt="2021-08-19T13:12:45.319" v="978" actId="22"/>
          <ac:picMkLst>
            <pc:docMk/>
            <pc:sldMk cId="2763669258" sldId="259"/>
            <ac:picMk id="5" creationId="{162C50A6-C5D1-441E-8D28-320D927E946F}"/>
          </ac:picMkLst>
        </pc:picChg>
        <pc:picChg chg="add del mod modCrop">
          <ac:chgData name="Leibowitz Mitchell" userId="81c72b61-8252-4856-8ac7-2f68d2d4dc2f" providerId="ADAL" clId="{17C243C0-FD86-461D-B812-042373C622D1}" dt="2021-08-19T13:14:13.507" v="1068" actId="478"/>
          <ac:picMkLst>
            <pc:docMk/>
            <pc:sldMk cId="2763669258" sldId="259"/>
            <ac:picMk id="7" creationId="{1E4DCE99-336F-420E-A7FA-ECC0E498C7B5}"/>
          </ac:picMkLst>
        </pc:picChg>
        <pc:picChg chg="add del mod modCrop">
          <ac:chgData name="Leibowitz Mitchell" userId="81c72b61-8252-4856-8ac7-2f68d2d4dc2f" providerId="ADAL" clId="{17C243C0-FD86-461D-B812-042373C622D1}" dt="2021-08-19T13:16:07.287" v="1151" actId="478"/>
          <ac:picMkLst>
            <pc:docMk/>
            <pc:sldMk cId="2763669258" sldId="259"/>
            <ac:picMk id="10" creationId="{3F2242AA-3961-4950-A024-4E8B795D7CED}"/>
          </ac:picMkLst>
        </pc:picChg>
        <pc:picChg chg="add mod modCrop">
          <ac:chgData name="Leibowitz Mitchell" userId="81c72b61-8252-4856-8ac7-2f68d2d4dc2f" providerId="ADAL" clId="{17C243C0-FD86-461D-B812-042373C622D1}" dt="2021-08-19T13:17:13.612" v="1163" actId="1076"/>
          <ac:picMkLst>
            <pc:docMk/>
            <pc:sldMk cId="2763669258" sldId="259"/>
            <ac:picMk id="12" creationId="{2C9757FA-8DDC-44C8-A6BF-AD25F3609E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BF16B-9197-4236-88E8-A627823266B5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254F-4BF3-4777-9A13-172A6FF7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E23D-9863-40AC-81E6-842110650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798B-91E5-49EB-90DA-B3D33B91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2C8-1B5D-4C9E-924F-3DBBB58F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DCC6-6586-411C-AC98-4B8FED89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8E28-AA16-4340-AAD4-FB8CFD2F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19B2-E3C3-4364-AF1C-01A80FA9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D96AD-D9B8-426E-AF3B-09979D67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14BB-9931-406E-B988-EF31B1F3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CAC7-D9E1-4AB1-A85E-B2BFA7A9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D1BA-177A-4CA1-9602-AA31A551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6B9FF-A020-40A9-A5F5-DBAEEEE14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59F2D-8104-4514-9BB4-967DFC3A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5448C-D78D-4965-A8BB-25A246D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64FA-B9F9-4A15-9FA3-FAF04F65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2E16-323C-43F6-B38F-0712E771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CB90-33EA-4E6A-A218-7C3ECA27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83DD-27A0-47D7-A0A7-21A3F3B4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B28C-4C5C-43D2-B8B8-57343BD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4807-8130-4900-8854-174F3584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12CC-89DB-4F6E-8301-CAE4326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73C0-A10B-4088-B44C-5A3323DD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EC7DE-74B4-43EF-8119-E16D693C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0384-9615-4311-97F9-F9BE2F03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9695-F8BF-42B6-B792-7F635909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78B6-561D-4A42-93B0-7719ED9F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5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A6CF-DCF1-4F86-A917-FE6F460E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B80D-0AEF-43C0-BADF-72ABE09F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11B1B-CC46-45D8-90DE-8E874F0E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0186-536C-4018-8B05-8DE0E19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6228-6953-4436-B05F-905B09ED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6A45-61AE-4313-970C-36FA04E1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173E-2FA7-472C-9060-F2798301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74868-DDA9-48DD-92F7-33466AE5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FE109-37D4-4739-BF14-D83F8C80D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4A42C-C020-4597-B0F8-B8D6F461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DAE8F-4DEF-4B76-9FD9-223F5688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34902-690B-49A4-85F4-2E8411C0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B20EF-9553-4192-BB41-750E7896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C21C5-01D7-4B6B-933C-93DAA24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1077-C92C-467F-BC51-D958971D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E0E8B-966C-44B7-8966-1C663435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DB2C1-0166-4E3F-AE9A-9D5E00B4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43342-9BEF-42A7-88D0-0682D5E7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F1DB6-8286-45B9-8074-55FAEFB7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E280A-536B-41A9-84A2-3FC5A26F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AC13-EE69-4E9F-9B61-D9C19FF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3BF1-D39F-40F9-B864-63FE35C1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83D-5107-43A3-BA03-0E8B961C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1480-7BBC-4986-9F10-435D9846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4363D-5F21-4797-948B-8DF1CC52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3133-9CF2-4F02-80EB-3458174F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4137-0F72-4B5A-BEAD-94B68BF1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F8D4-C49C-4947-8A40-D6C8E5C3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366DC-78F0-4401-A195-A716B38F4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8CBF-E79A-43FC-A477-1E4F1F02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4270-AF1F-42CA-B3F5-A5FA9A71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3F65-6098-44E1-8328-DB7A759F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109F-339C-43B5-ADE2-67E207EF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9BC27-ED10-4FB7-AD8F-664F31EB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6BB4-3D9E-45C9-80F1-CAA7A55E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5B93-10F6-453E-AF84-ADF00E7CC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2CBC-C924-4CD9-82E2-E51444492EF8}" type="datetimeFigureOut">
              <a:rPr lang="en-US" smtClean="0"/>
              <a:t>19.8.2021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3324-58F3-4F80-9677-EF63E3E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C02A-456B-46AA-9BFA-5BACBED71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D123-F78C-4307-B0C3-2ACCF118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3C4E97-F613-4597-96EF-CCB2E361A038}"/>
              </a:ext>
            </a:extLst>
          </p:cNvPr>
          <p:cNvCxnSpPr>
            <a:cxnSpLocks/>
          </p:cNvCxnSpPr>
          <p:nvPr/>
        </p:nvCxnSpPr>
        <p:spPr>
          <a:xfrm>
            <a:off x="1868905" y="497305"/>
            <a:ext cx="0" cy="87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9F674B-51EF-442D-9055-31834763C000}"/>
              </a:ext>
            </a:extLst>
          </p:cNvPr>
          <p:cNvSpPr txBox="1"/>
          <p:nvPr/>
        </p:nvSpPr>
        <p:spPr>
          <a:xfrm>
            <a:off x="120316" y="372837"/>
            <a:ext cx="136357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LAB coordinates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8008B-A3B3-43F4-95B2-86403885DF30}"/>
              </a:ext>
            </a:extLst>
          </p:cNvPr>
          <p:cNvSpPr txBox="1"/>
          <p:nvPr/>
        </p:nvSpPr>
        <p:spPr>
          <a:xfrm>
            <a:off x="2297030" y="367258"/>
            <a:ext cx="154806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Color Names (</a:t>
            </a:r>
            <a:r>
              <a:rPr lang="en-US" dirty="0" err="1"/>
              <a:t>Blue,green</a:t>
            </a:r>
            <a:r>
              <a:rPr lang="en-US" dirty="0"/>
              <a:t> 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3B23B-4DD4-4AD7-BDF3-E9CCA5896525}"/>
              </a:ext>
            </a:extLst>
          </p:cNvPr>
          <p:cNvSpPr txBox="1"/>
          <p:nvPr/>
        </p:nvSpPr>
        <p:spPr>
          <a:xfrm>
            <a:off x="603585" y="1375420"/>
            <a:ext cx="169644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op_send_sq.py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5F773-727A-48EA-9138-5153B6182726}"/>
              </a:ext>
            </a:extLst>
          </p:cNvPr>
          <p:cNvCxnSpPr>
            <a:cxnSpLocks/>
          </p:cNvCxnSpPr>
          <p:nvPr/>
        </p:nvCxnSpPr>
        <p:spPr>
          <a:xfrm flipV="1">
            <a:off x="2257926" y="1381481"/>
            <a:ext cx="1780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E17C03-FA1E-4A81-958F-F11C631BB1A1}"/>
              </a:ext>
            </a:extLst>
          </p:cNvPr>
          <p:cNvSpPr txBox="1"/>
          <p:nvPr/>
        </p:nvSpPr>
        <p:spPr>
          <a:xfrm>
            <a:off x="4038600" y="1192854"/>
            <a:ext cx="105877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Optimize_pipeline.py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2278BF-E1CD-4812-9DDC-1F806F4583F5}"/>
              </a:ext>
            </a:extLst>
          </p:cNvPr>
          <p:cNvCxnSpPr>
            <a:cxnSpLocks/>
          </p:cNvCxnSpPr>
          <p:nvPr/>
        </p:nvCxnSpPr>
        <p:spPr>
          <a:xfrm flipH="1">
            <a:off x="2358189" y="1777001"/>
            <a:ext cx="168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1BD758-E1B2-420A-BBD4-F02FD522F27B}"/>
              </a:ext>
            </a:extLst>
          </p:cNvPr>
          <p:cNvSpPr txBox="1"/>
          <p:nvPr/>
        </p:nvSpPr>
        <p:spPr>
          <a:xfrm>
            <a:off x="2492546" y="2116184"/>
            <a:ext cx="409273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of optimized (</a:t>
            </a:r>
            <a:r>
              <a:rPr lang="en-US" dirty="0" err="1"/>
              <a:t>center,width,peak,spectrum,LAB</a:t>
            </a:r>
            <a:r>
              <a:rPr lang="en-US" dirty="0"/>
              <a:t> cords)</a:t>
            </a:r>
          </a:p>
          <a:p>
            <a:r>
              <a:rPr lang="en-US" dirty="0"/>
              <a:t> for each </a:t>
            </a:r>
            <a:r>
              <a:rPr lang="en-US" dirty="0" err="1"/>
              <a:t>dE</a:t>
            </a:r>
            <a:r>
              <a:rPr lang="en-US" dirty="0"/>
              <a:t> produced within a threshold</a:t>
            </a:r>
          </a:p>
          <a:p>
            <a:r>
              <a:rPr lang="en-US" dirty="0"/>
              <a:t> for D1,D2,G1, G2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1EFBB-4933-4FFF-8C22-04C47809A3CC}"/>
              </a:ext>
            </a:extLst>
          </p:cNvPr>
          <p:cNvCxnSpPr>
            <a:cxnSpLocks/>
          </p:cNvCxnSpPr>
          <p:nvPr/>
        </p:nvCxnSpPr>
        <p:spPr>
          <a:xfrm>
            <a:off x="104274" y="1560086"/>
            <a:ext cx="0" cy="219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2A2F54-75FF-4B48-BF25-76736E82C37A}"/>
              </a:ext>
            </a:extLst>
          </p:cNvPr>
          <p:cNvSpPr txBox="1"/>
          <p:nvPr/>
        </p:nvSpPr>
        <p:spPr>
          <a:xfrm>
            <a:off x="64168" y="2716348"/>
            <a:ext cx="139565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Spectrum, bandgap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0347FC-662A-42C5-B8B0-7BCE52E17DDF}"/>
              </a:ext>
            </a:extLst>
          </p:cNvPr>
          <p:cNvSpPr txBox="1"/>
          <p:nvPr/>
        </p:nvSpPr>
        <p:spPr>
          <a:xfrm>
            <a:off x="74195" y="3819665"/>
            <a:ext cx="105877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SQlim.py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C6A07C-8426-46FD-894C-85A560ACB9FE}"/>
              </a:ext>
            </a:extLst>
          </p:cNvPr>
          <p:cNvCxnSpPr>
            <a:cxnSpLocks/>
          </p:cNvCxnSpPr>
          <p:nvPr/>
        </p:nvCxnSpPr>
        <p:spPr>
          <a:xfrm flipV="1">
            <a:off x="1738564" y="1732713"/>
            <a:ext cx="0" cy="236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7853D9-CA9A-4BCD-8FA2-6347A4F9A139}"/>
              </a:ext>
            </a:extLst>
          </p:cNvPr>
          <p:cNvSpPr txBox="1"/>
          <p:nvPr/>
        </p:nvSpPr>
        <p:spPr>
          <a:xfrm>
            <a:off x="2109537" y="4235919"/>
            <a:ext cx="207745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Power Efficiency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A6F20-D155-4466-9E4F-CCBA36F70612}"/>
              </a:ext>
            </a:extLst>
          </p:cNvPr>
          <p:cNvCxnSpPr>
            <a:cxnSpLocks/>
          </p:cNvCxnSpPr>
          <p:nvPr/>
        </p:nvCxnSpPr>
        <p:spPr>
          <a:xfrm>
            <a:off x="2229853" y="1744752"/>
            <a:ext cx="0" cy="244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69F9FF-54CF-4916-8723-15F57F0527FC}"/>
              </a:ext>
            </a:extLst>
          </p:cNvPr>
          <p:cNvSpPr txBox="1"/>
          <p:nvPr/>
        </p:nvSpPr>
        <p:spPr>
          <a:xfrm>
            <a:off x="5598695" y="497305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92C99C-4BFC-46E9-935C-ED4B1AF3382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0316" y="1560086"/>
            <a:ext cx="48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0869EB-07E2-448E-A927-65AC1BC91BD6}"/>
              </a:ext>
            </a:extLst>
          </p:cNvPr>
          <p:cNvCxnSpPr/>
          <p:nvPr/>
        </p:nvCxnSpPr>
        <p:spPr>
          <a:xfrm flipH="1">
            <a:off x="1132974" y="4130842"/>
            <a:ext cx="60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EF1D4B-B530-4581-B28F-18F4BAC6CDB6}"/>
              </a:ext>
            </a:extLst>
          </p:cNvPr>
          <p:cNvSpPr txBox="1"/>
          <p:nvPr/>
        </p:nvSpPr>
        <p:spPr>
          <a:xfrm>
            <a:off x="4567989" y="4235919"/>
            <a:ext cx="1780669" cy="2031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SQlimit</a:t>
            </a:r>
            <a:endParaRPr lang="en-US" dirty="0"/>
          </a:p>
          <a:p>
            <a:r>
              <a:rPr lang="en-US" dirty="0"/>
              <a:t>Sends back to </a:t>
            </a:r>
            <a:r>
              <a:rPr lang="en-US" dirty="0" err="1"/>
              <a:t>op_send_sq</a:t>
            </a:r>
            <a:endParaRPr lang="en-US" dirty="0"/>
          </a:p>
          <a:p>
            <a:r>
              <a:rPr lang="en-US" dirty="0"/>
              <a:t>Then </a:t>
            </a:r>
            <a:r>
              <a:rPr lang="en-US" dirty="0" err="1"/>
              <a:t>op_send_sq</a:t>
            </a:r>
            <a:r>
              <a:rPr lang="en-US" dirty="0"/>
              <a:t> returns max, power efficiency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6E1F83C-773A-4633-90C8-00FA1AE7C92C}"/>
              </a:ext>
            </a:extLst>
          </p:cNvPr>
          <p:cNvCxnSpPr/>
          <p:nvPr/>
        </p:nvCxnSpPr>
        <p:spPr>
          <a:xfrm>
            <a:off x="1483894" y="497305"/>
            <a:ext cx="816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776280D-378B-4B2C-B506-C2BF2DA014DA}"/>
              </a:ext>
            </a:extLst>
          </p:cNvPr>
          <p:cNvSpPr txBox="1"/>
          <p:nvPr/>
        </p:nvSpPr>
        <p:spPr>
          <a:xfrm>
            <a:off x="5474368" y="220306"/>
            <a:ext cx="3665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op_send_sq</a:t>
            </a:r>
            <a:r>
              <a:rPr lang="en-US" dirty="0"/>
              <a:t> calls the other scripts, but </a:t>
            </a:r>
            <a:r>
              <a:rPr lang="en-US" dirty="0" err="1"/>
              <a:t>op_send_sq</a:t>
            </a:r>
            <a:r>
              <a:rPr lang="en-US" dirty="0"/>
              <a:t> is the only one that is run directly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7E85D4-35A8-4668-B56E-E29802FDB26B}"/>
              </a:ext>
            </a:extLst>
          </p:cNvPr>
          <p:cNvCxnSpPr>
            <a:cxnSpLocks/>
          </p:cNvCxnSpPr>
          <p:nvPr/>
        </p:nvCxnSpPr>
        <p:spPr>
          <a:xfrm>
            <a:off x="5097379" y="1375420"/>
            <a:ext cx="245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D2F542-02D0-4A1A-8C45-23A2589A490B}"/>
              </a:ext>
            </a:extLst>
          </p:cNvPr>
          <p:cNvSpPr txBox="1"/>
          <p:nvPr/>
        </p:nvSpPr>
        <p:spPr>
          <a:xfrm>
            <a:off x="7676148" y="1175761"/>
            <a:ext cx="2590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Spectrum_Functions_.py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524FC6-FDB1-4CC2-9873-DE058B2AAEEB}"/>
              </a:ext>
            </a:extLst>
          </p:cNvPr>
          <p:cNvCxnSpPr>
            <a:cxnSpLocks/>
          </p:cNvCxnSpPr>
          <p:nvPr/>
        </p:nvCxnSpPr>
        <p:spPr>
          <a:xfrm flipH="1">
            <a:off x="5165558" y="1777001"/>
            <a:ext cx="227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A1F7B5F-E22E-4181-BDA0-DF55BF264FC2}"/>
              </a:ext>
            </a:extLst>
          </p:cNvPr>
          <p:cNvSpPr txBox="1"/>
          <p:nvPr/>
        </p:nvSpPr>
        <p:spPr>
          <a:xfrm>
            <a:off x="7692193" y="1777167"/>
            <a:ext cx="207745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Generating spectrum data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952849-9FB9-4001-9477-F80CC4961715}"/>
              </a:ext>
            </a:extLst>
          </p:cNvPr>
          <p:cNvCxnSpPr/>
          <p:nvPr/>
        </p:nvCxnSpPr>
        <p:spPr>
          <a:xfrm flipV="1">
            <a:off x="3208421" y="1777001"/>
            <a:ext cx="0" cy="3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98BD54-B685-4189-A0E2-D77F70386496}"/>
              </a:ext>
            </a:extLst>
          </p:cNvPr>
          <p:cNvSpPr txBox="1"/>
          <p:nvPr/>
        </p:nvSpPr>
        <p:spPr>
          <a:xfrm>
            <a:off x="2685044" y="1143636"/>
            <a:ext cx="81313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FD9D13-1D74-4361-9F6E-B918FF2CACC7}"/>
              </a:ext>
            </a:extLst>
          </p:cNvPr>
          <p:cNvSpPr txBox="1"/>
          <p:nvPr/>
        </p:nvSpPr>
        <p:spPr>
          <a:xfrm>
            <a:off x="74195" y="1793019"/>
            <a:ext cx="946484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After Optimize pipeline</a:t>
            </a:r>
          </a:p>
        </p:txBody>
      </p:sp>
    </p:spTree>
    <p:extLst>
      <p:ext uri="{BB962C8B-B14F-4D97-AF65-F5344CB8AC3E}">
        <p14:creationId xmlns:p14="http://schemas.microsoft.com/office/powerpoint/2010/main" val="56689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D000-AB6A-423A-9798-02155AD7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626768" cy="4690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CE600-21B4-404F-BFD3-93417D15AF5A}"/>
              </a:ext>
            </a:extLst>
          </p:cNvPr>
          <p:cNvSpPr txBox="1"/>
          <p:nvPr/>
        </p:nvSpPr>
        <p:spPr>
          <a:xfrm>
            <a:off x="938462" y="1797519"/>
            <a:ext cx="1034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Color_d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99C54A-D47B-4A81-8089-1EF894B28491}"/>
              </a:ext>
            </a:extLst>
          </p:cNvPr>
          <p:cNvCxnSpPr/>
          <p:nvPr/>
        </p:nvCxnSpPr>
        <p:spPr>
          <a:xfrm>
            <a:off x="2069432" y="1957137"/>
            <a:ext cx="84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2B262B-BAB4-4D45-841A-CDD3012C10C1}"/>
              </a:ext>
            </a:extLst>
          </p:cNvPr>
          <p:cNvSpPr txBox="1"/>
          <p:nvPr/>
        </p:nvSpPr>
        <p:spPr>
          <a:xfrm>
            <a:off x="3007895" y="1659019"/>
            <a:ext cx="207745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tu_cp</a:t>
            </a:r>
            <a:endParaRPr lang="en-US" dirty="0"/>
          </a:p>
          <a:p>
            <a:r>
              <a:rPr lang="en-US" dirty="0"/>
              <a:t>(color parameter tuple)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2C5F-6174-4413-B38E-D6588790A760}"/>
              </a:ext>
            </a:extLst>
          </p:cNvPr>
          <p:cNvCxnSpPr/>
          <p:nvPr/>
        </p:nvCxnSpPr>
        <p:spPr>
          <a:xfrm>
            <a:off x="5257793" y="1715166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8813-D29F-4E67-8ECC-964EB42487E6}"/>
              </a:ext>
            </a:extLst>
          </p:cNvPr>
          <p:cNvCxnSpPr/>
          <p:nvPr/>
        </p:nvCxnSpPr>
        <p:spPr>
          <a:xfrm>
            <a:off x="5237744" y="1982185"/>
            <a:ext cx="97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FCD1E6-7A34-4BD9-B53E-0B3075134851}"/>
              </a:ext>
            </a:extLst>
          </p:cNvPr>
          <p:cNvCxnSpPr/>
          <p:nvPr/>
        </p:nvCxnSpPr>
        <p:spPr>
          <a:xfrm>
            <a:off x="5237744" y="2269958"/>
            <a:ext cx="97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138F6-DBB1-4295-80F6-5333ECC21AE5}"/>
              </a:ext>
            </a:extLst>
          </p:cNvPr>
          <p:cNvCxnSpPr>
            <a:cxnSpLocks/>
          </p:cNvCxnSpPr>
          <p:nvPr/>
        </p:nvCxnSpPr>
        <p:spPr>
          <a:xfrm>
            <a:off x="5193625" y="2694214"/>
            <a:ext cx="97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44060-23F4-4B2C-8E08-A35AB573CB4B}"/>
              </a:ext>
            </a:extLst>
          </p:cNvPr>
          <p:cNvSpPr txBox="1"/>
          <p:nvPr/>
        </p:nvSpPr>
        <p:spPr>
          <a:xfrm>
            <a:off x="6360688" y="1367409"/>
            <a:ext cx="48526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7012E-1C5E-4B5B-AF28-C08363A3FF5A}"/>
              </a:ext>
            </a:extLst>
          </p:cNvPr>
          <p:cNvSpPr txBox="1"/>
          <p:nvPr/>
        </p:nvSpPr>
        <p:spPr>
          <a:xfrm>
            <a:off x="6360688" y="1794583"/>
            <a:ext cx="513347" cy="369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7CFAC-253B-4BC1-B4ED-AB31F4327687}"/>
              </a:ext>
            </a:extLst>
          </p:cNvPr>
          <p:cNvSpPr txBox="1"/>
          <p:nvPr/>
        </p:nvSpPr>
        <p:spPr>
          <a:xfrm>
            <a:off x="6376739" y="2227630"/>
            <a:ext cx="5133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E0126D-CCA1-4DF6-AD40-CCD47658F449}"/>
              </a:ext>
            </a:extLst>
          </p:cNvPr>
          <p:cNvSpPr txBox="1"/>
          <p:nvPr/>
        </p:nvSpPr>
        <p:spPr>
          <a:xfrm>
            <a:off x="6380731" y="2760848"/>
            <a:ext cx="5013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DDE62A-0B81-439C-8482-8D433298F7C1}"/>
              </a:ext>
            </a:extLst>
          </p:cNvPr>
          <p:cNvCxnSpPr>
            <a:cxnSpLocks/>
          </p:cNvCxnSpPr>
          <p:nvPr/>
        </p:nvCxnSpPr>
        <p:spPr>
          <a:xfrm>
            <a:off x="6970295" y="1552075"/>
            <a:ext cx="101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C0EBD3-647E-45DD-9ADD-E5362CADCEBF}"/>
              </a:ext>
            </a:extLst>
          </p:cNvPr>
          <p:cNvCxnSpPr/>
          <p:nvPr/>
        </p:nvCxnSpPr>
        <p:spPr>
          <a:xfrm>
            <a:off x="7050505" y="1979246"/>
            <a:ext cx="93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7FE927-C54E-44F2-B3AB-BC53317DDA97}"/>
              </a:ext>
            </a:extLst>
          </p:cNvPr>
          <p:cNvCxnSpPr/>
          <p:nvPr/>
        </p:nvCxnSpPr>
        <p:spPr>
          <a:xfrm>
            <a:off x="7066547" y="241229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D82206-7EAD-4E6E-B2DE-0FD7635C87AA}"/>
              </a:ext>
            </a:extLst>
          </p:cNvPr>
          <p:cNvCxnSpPr/>
          <p:nvPr/>
        </p:nvCxnSpPr>
        <p:spPr>
          <a:xfrm>
            <a:off x="7042484" y="2961556"/>
            <a:ext cx="93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8E0961-19AE-4062-999F-5D42434FBB5C}"/>
              </a:ext>
            </a:extLst>
          </p:cNvPr>
          <p:cNvSpPr txBox="1"/>
          <p:nvPr/>
        </p:nvSpPr>
        <p:spPr>
          <a:xfrm>
            <a:off x="8333874" y="905744"/>
            <a:ext cx="207745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D1,G1</a:t>
            </a:r>
          </a:p>
          <a:p>
            <a:endParaRPr lang="en-US" dirty="0"/>
          </a:p>
          <a:p>
            <a:r>
              <a:rPr lang="en-US" dirty="0"/>
              <a:t>[center, width, peak, </a:t>
            </a:r>
            <a:r>
              <a:rPr lang="en-US" dirty="0" err="1"/>
              <a:t>spectrum,Lab</a:t>
            </a:r>
            <a:r>
              <a:rPr lang="en-US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879504-E2DC-4C48-BD2B-92110AEB1FCE}"/>
              </a:ext>
            </a:extLst>
          </p:cNvPr>
          <p:cNvSpPr txBox="1"/>
          <p:nvPr/>
        </p:nvSpPr>
        <p:spPr>
          <a:xfrm>
            <a:off x="8333874" y="2596962"/>
            <a:ext cx="2077452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D2,G2</a:t>
            </a:r>
          </a:p>
          <a:p>
            <a:endParaRPr lang="en-US" dirty="0"/>
          </a:p>
          <a:p>
            <a:r>
              <a:rPr lang="en-US" dirty="0"/>
              <a:t>[center, width, center2, width2, </a:t>
            </a:r>
            <a:r>
              <a:rPr lang="en-US" dirty="0" err="1"/>
              <a:t>spectrum,Lab</a:t>
            </a:r>
            <a:r>
              <a:rPr lang="en-US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308A36-9396-4DD0-BEAF-CDF60F0619B6}"/>
              </a:ext>
            </a:extLst>
          </p:cNvPr>
          <p:cNvSpPr txBox="1"/>
          <p:nvPr/>
        </p:nvSpPr>
        <p:spPr>
          <a:xfrm>
            <a:off x="5777150" y="265702"/>
            <a:ext cx="165233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These are dictionaries</a:t>
            </a:r>
          </a:p>
          <a:p>
            <a:r>
              <a:rPr lang="en-US" dirty="0"/>
              <a:t>key is </a:t>
            </a:r>
            <a:r>
              <a:rPr lang="en-US" dirty="0" err="1"/>
              <a:t>dE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870B3-BEE7-40F4-B0D6-0377EF2F128D}"/>
              </a:ext>
            </a:extLst>
          </p:cNvPr>
          <p:cNvSpPr txBox="1"/>
          <p:nvPr/>
        </p:nvSpPr>
        <p:spPr>
          <a:xfrm>
            <a:off x="2899617" y="1131188"/>
            <a:ext cx="21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dictionaries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589990-D608-4CEA-852A-926B9BA1A617}"/>
              </a:ext>
            </a:extLst>
          </p:cNvPr>
          <p:cNvSpPr txBox="1"/>
          <p:nvPr/>
        </p:nvSpPr>
        <p:spPr>
          <a:xfrm>
            <a:off x="521368" y="1315854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color</a:t>
            </a:r>
          </a:p>
        </p:txBody>
      </p:sp>
    </p:spTree>
    <p:extLst>
      <p:ext uri="{BB962C8B-B14F-4D97-AF65-F5344CB8AC3E}">
        <p14:creationId xmlns:p14="http://schemas.microsoft.com/office/powerpoint/2010/main" val="4554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F2481E-EF56-4DBC-8BBE-84C8E0A8685E}"/>
              </a:ext>
            </a:extLst>
          </p:cNvPr>
          <p:cNvSpPr txBox="1">
            <a:spLocks/>
          </p:cNvSpPr>
          <p:nvPr/>
        </p:nvSpPr>
        <p:spPr>
          <a:xfrm>
            <a:off x="838200" y="446505"/>
            <a:ext cx="5626768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2FBC0-8E64-479C-B40D-EF239CC1BFA6}"/>
              </a:ext>
            </a:extLst>
          </p:cNvPr>
          <p:cNvSpPr txBox="1"/>
          <p:nvPr/>
        </p:nvSpPr>
        <p:spPr>
          <a:xfrm>
            <a:off x="1042736" y="1965961"/>
            <a:ext cx="12833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9E568-F768-4308-A1D2-E22E3AF9E13D}"/>
              </a:ext>
            </a:extLst>
          </p:cNvPr>
          <p:cNvSpPr txBox="1"/>
          <p:nvPr/>
        </p:nvSpPr>
        <p:spPr>
          <a:xfrm>
            <a:off x="938463" y="1010547"/>
            <a:ext cx="128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</a:t>
            </a:r>
          </a:p>
          <a:p>
            <a:r>
              <a:rPr lang="en-US" dirty="0"/>
              <a:t>key is color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F23FF1-C100-48AA-B5E6-F4EE08B29177}"/>
              </a:ext>
            </a:extLst>
          </p:cNvPr>
          <p:cNvCxnSpPr/>
          <p:nvPr/>
        </p:nvCxnSpPr>
        <p:spPr>
          <a:xfrm>
            <a:off x="2582779" y="2150627"/>
            <a:ext cx="106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6C1151-FFEE-4EA8-AA95-81A2861D32FB}"/>
              </a:ext>
            </a:extLst>
          </p:cNvPr>
          <p:cNvSpPr txBox="1"/>
          <p:nvPr/>
        </p:nvSpPr>
        <p:spPr>
          <a:xfrm>
            <a:off x="3593432" y="1652337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1B3F2-1073-47C7-BF42-D63175D28FE7}"/>
              </a:ext>
            </a:extLst>
          </p:cNvPr>
          <p:cNvCxnSpPr/>
          <p:nvPr/>
        </p:nvCxnSpPr>
        <p:spPr>
          <a:xfrm>
            <a:off x="2502568" y="2679032"/>
            <a:ext cx="114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E51C31-A8A2-49BF-8697-24628D68D223}"/>
              </a:ext>
            </a:extLst>
          </p:cNvPr>
          <p:cNvSpPr txBox="1"/>
          <p:nvPr/>
        </p:nvSpPr>
        <p:spPr>
          <a:xfrm>
            <a:off x="3962399" y="2573771"/>
            <a:ext cx="129941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62BF6-DDC9-4D36-9DA0-FCD18569DB75}"/>
              </a:ext>
            </a:extLst>
          </p:cNvPr>
          <p:cNvSpPr txBox="1"/>
          <p:nvPr/>
        </p:nvSpPr>
        <p:spPr>
          <a:xfrm>
            <a:off x="4018547" y="3104147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is d1,d2,g1,g2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640A6-A15A-4D89-B7A0-7319FF520F85}"/>
              </a:ext>
            </a:extLst>
          </p:cNvPr>
          <p:cNvCxnSpPr/>
          <p:nvPr/>
        </p:nvCxnSpPr>
        <p:spPr>
          <a:xfrm>
            <a:off x="5374105" y="2679032"/>
            <a:ext cx="1090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2A449E-C6F0-4A2D-A43D-6F937FCC26D0}"/>
              </a:ext>
            </a:extLst>
          </p:cNvPr>
          <p:cNvSpPr txBox="1"/>
          <p:nvPr/>
        </p:nvSpPr>
        <p:spPr>
          <a:xfrm>
            <a:off x="6930191" y="2389105"/>
            <a:ext cx="137962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 err="1"/>
              <a:t>dE,eff,LAB</a:t>
            </a:r>
            <a:r>
              <a:rPr lang="en-US" dirty="0"/>
              <a:t> produced</a:t>
            </a:r>
          </a:p>
        </p:txBody>
      </p:sp>
    </p:spTree>
    <p:extLst>
      <p:ext uri="{BB962C8B-B14F-4D97-AF65-F5344CB8AC3E}">
        <p14:creationId xmlns:p14="http://schemas.microsoft.com/office/powerpoint/2010/main" val="96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0138B8-76AF-4070-B466-627780C485F8}"/>
              </a:ext>
            </a:extLst>
          </p:cNvPr>
          <p:cNvSpPr txBox="1"/>
          <p:nvPr/>
        </p:nvSpPr>
        <p:spPr>
          <a:xfrm>
            <a:off x="1615170" y="316517"/>
            <a:ext cx="537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data in this form is currently a bit confusing. Hopefully this shows how to access these parameters.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757FA-8DDC-44C8-A6BF-AD25F3609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t="49028" r="52690" b="9723"/>
          <a:stretch/>
        </p:blipFill>
        <p:spPr>
          <a:xfrm>
            <a:off x="1085850" y="1304925"/>
            <a:ext cx="87519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1DD4DE5C8D4499E19884AEC5110B7" ma:contentTypeVersion="14" ma:contentTypeDescription="Create a new document." ma:contentTypeScope="" ma:versionID="f6ba4e44c7f3e71b9e02ed0a7a3cc0e1">
  <xsd:schema xmlns:xsd="http://www.w3.org/2001/XMLSchema" xmlns:xs="http://www.w3.org/2001/XMLSchema" xmlns:p="http://schemas.microsoft.com/office/2006/metadata/properties" xmlns:ns2="9d1abd9b-5d92-46aa-9399-1bd124aeada0" xmlns:ns3="c3978252-d59d-4443-b8ee-7f3a3b9857cb" targetNamespace="http://schemas.microsoft.com/office/2006/metadata/properties" ma:root="true" ma:fieldsID="dede94c4e7123f16e38a40e1290e9015" ns2:_="" ns3:_="">
    <xsd:import namespace="9d1abd9b-5d92-46aa-9399-1bd124aeada0"/>
    <xsd:import namespace="c3978252-d59d-4443-b8ee-7f3a3b985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abd9b-5d92-46aa-9399-1bd124aea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78252-d59d-4443-b8ee-7f3a3b9857c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2fc1091d-7c54-4b69-bfa6-6b257fdce10c}" ma:internalName="TaxCatchAll" ma:showField="CatchAllData" ma:web="c3978252-d59d-4443-b8ee-7f3a3b985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1abd9b-5d92-46aa-9399-1bd124aeada0">
      <Terms xmlns="http://schemas.microsoft.com/office/infopath/2007/PartnerControls"/>
    </lcf76f155ced4ddcb4097134ff3c332f>
    <TaxCatchAll xmlns="c3978252-d59d-4443-b8ee-7f3a3b9857cb" xsi:nil="true"/>
  </documentManagement>
</p:properties>
</file>

<file path=customXml/itemProps1.xml><?xml version="1.0" encoding="utf-8"?>
<ds:datastoreItem xmlns:ds="http://schemas.openxmlformats.org/officeDocument/2006/customXml" ds:itemID="{A24AD727-A3A0-4743-BEC3-A274E538A55D}"/>
</file>

<file path=customXml/itemProps2.xml><?xml version="1.0" encoding="utf-8"?>
<ds:datastoreItem xmlns:ds="http://schemas.openxmlformats.org/officeDocument/2006/customXml" ds:itemID="{131E22F6-72ED-4B98-BAB4-14A65F58F872}"/>
</file>

<file path=customXml/itemProps3.xml><?xml version="1.0" encoding="utf-8"?>
<ds:datastoreItem xmlns:ds="http://schemas.openxmlformats.org/officeDocument/2006/customXml" ds:itemID="{364876E6-64CD-4E9F-AB34-29074DF789DA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 Structures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Leibowitz Mitchell</dc:creator>
  <cp:lastModifiedBy>Leibowitz Mitchell</cp:lastModifiedBy>
  <cp:revision>2</cp:revision>
  <dcterms:created xsi:type="dcterms:W3CDTF">2021-08-19T12:03:09Z</dcterms:created>
  <dcterms:modified xsi:type="dcterms:W3CDTF">2021-08-19T13:17:17Z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0x0101008231DD4DE5C8D4499E19884AEC5110B7</vt:lpwstr>
  </property>
  <property fmtid="{D5CDD505-2E9C-101B-9397-08002B2CF9AE}" pid="3" name="MediaServiceImageTags">
    <vt:lpwstr/>
  </property>
</Properties>
</file>