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3" r:id="rId5"/>
    <p:sldId id="262" r:id="rId6"/>
    <p:sldId id="26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DF14-CB09-404D-AB97-7C50FDFE8539}" type="datetimeFigureOut">
              <a:rPr lang="ko-KR" altLang="en-US" smtClean="0"/>
              <a:t>2016-05-19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2E47-6ED7-481D-8AC9-2FC6C75FD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DF14-CB09-404D-AB97-7C50FDFE8539}" type="datetimeFigureOut">
              <a:rPr lang="ko-KR" altLang="en-US" smtClean="0"/>
              <a:t>2016-05-19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2E47-6ED7-481D-8AC9-2FC6C75FD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25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DF14-CB09-404D-AB97-7C50FDFE8539}" type="datetimeFigureOut">
              <a:rPr lang="ko-KR" altLang="en-US" smtClean="0"/>
              <a:t>2016-05-19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2E47-6ED7-481D-8AC9-2FC6C75FD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7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DF14-CB09-404D-AB97-7C50FDFE8539}" type="datetimeFigureOut">
              <a:rPr lang="ko-KR" altLang="en-US" smtClean="0"/>
              <a:t>2016-05-19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2E47-6ED7-481D-8AC9-2FC6C75FD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DF14-CB09-404D-AB97-7C50FDFE8539}" type="datetimeFigureOut">
              <a:rPr lang="ko-KR" altLang="en-US" smtClean="0"/>
              <a:t>2016-05-19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2E47-6ED7-481D-8AC9-2FC6C75FD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3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DF14-CB09-404D-AB97-7C50FDFE8539}" type="datetimeFigureOut">
              <a:rPr lang="ko-KR" altLang="en-US" smtClean="0"/>
              <a:t>2016-05-19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2E47-6ED7-481D-8AC9-2FC6C75FD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89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DF14-CB09-404D-AB97-7C50FDFE8539}" type="datetimeFigureOut">
              <a:rPr lang="ko-KR" altLang="en-US" smtClean="0"/>
              <a:t>2016-05-19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2E47-6ED7-481D-8AC9-2FC6C75FD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13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DF14-CB09-404D-AB97-7C50FDFE8539}" type="datetimeFigureOut">
              <a:rPr lang="ko-KR" altLang="en-US" smtClean="0"/>
              <a:t>2016-05-19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2E47-6ED7-481D-8AC9-2FC6C75FD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66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DF14-CB09-404D-AB97-7C50FDFE8539}" type="datetimeFigureOut">
              <a:rPr lang="ko-KR" altLang="en-US" smtClean="0"/>
              <a:t>2016-05-19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2E47-6ED7-481D-8AC9-2FC6C75FD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02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DF14-CB09-404D-AB97-7C50FDFE8539}" type="datetimeFigureOut">
              <a:rPr lang="ko-KR" altLang="en-US" smtClean="0"/>
              <a:t>2016-05-19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2E47-6ED7-481D-8AC9-2FC6C75FD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6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DF14-CB09-404D-AB97-7C50FDFE8539}" type="datetimeFigureOut">
              <a:rPr lang="ko-KR" altLang="en-US" smtClean="0"/>
              <a:t>2016-05-19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2E47-6ED7-481D-8AC9-2FC6C75FD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82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8DF14-CB09-404D-AB97-7C50FDFE8539}" type="datetimeFigureOut">
              <a:rPr lang="ko-KR" altLang="en-US" smtClean="0"/>
              <a:t>2016-05-19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B2E47-6ED7-481D-8AC9-2FC6C75FD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32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7992" y="1124744"/>
            <a:ext cx="7772400" cy="2592288"/>
          </a:xfrm>
        </p:spPr>
        <p:txBody>
          <a:bodyPr anchor="t" anchorCtr="0">
            <a:normAutofit/>
          </a:bodyPr>
          <a:lstStyle/>
          <a:p>
            <a:r>
              <a:rPr lang="ko-KR" altLang="en-US" sz="2800" b="1" dirty="0" err="1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스마트폰</a:t>
            </a:r>
            <a:r>
              <a:rPr lang="ko-KR" altLang="en-US" sz="28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 게임프로그래밍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/>
            </a:r>
            <a:b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</a:b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/>
            </a:r>
            <a:b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</a:br>
            <a:r>
              <a:rPr lang="ko-KR" altLang="en-US" sz="2800" b="1" dirty="0" smtClean="0">
                <a:solidFill>
                  <a:srgbClr val="FFFF00"/>
                </a:solidFill>
                <a:latin typeface="+mn-lt"/>
              </a:rPr>
              <a:t>기말 프로젝트</a:t>
            </a:r>
            <a:endParaRPr lang="ko-KR" altLang="en-US" sz="2800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13792" y="4653136"/>
            <a:ext cx="6400800" cy="1752600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게임공학과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2011181039</a:t>
            </a:r>
          </a:p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이주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개인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0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7992" y="1124744"/>
            <a:ext cx="7772400" cy="2592288"/>
          </a:xfrm>
        </p:spPr>
        <p:txBody>
          <a:bodyPr anchor="t" anchorCtr="0">
            <a:normAutofit/>
          </a:bodyPr>
          <a:lstStyle/>
          <a:p>
            <a:r>
              <a:rPr lang="ko-KR" altLang="en-US" sz="2800" b="1" dirty="0" smtClean="0">
                <a:solidFill>
                  <a:srgbClr val="FFFF00"/>
                </a:solidFill>
                <a:latin typeface="+mn-lt"/>
              </a:rPr>
              <a:t>목  차</a:t>
            </a:r>
            <a:endParaRPr lang="ko-KR" altLang="en-US" sz="2800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13792" y="3212976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App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설명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개발일정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7992" y="692696"/>
            <a:ext cx="7772400" cy="2592288"/>
          </a:xfrm>
        </p:spPr>
        <p:txBody>
          <a:bodyPr anchor="t" anchorCtr="0">
            <a:normAutofit/>
          </a:bodyPr>
          <a:lstStyle/>
          <a:p>
            <a:r>
              <a:rPr lang="en-US" altLang="ko-KR" sz="2800" b="1" dirty="0" smtClean="0">
                <a:solidFill>
                  <a:srgbClr val="FFFF00"/>
                </a:solidFill>
                <a:latin typeface="+mn-lt"/>
              </a:rPr>
              <a:t>App </a:t>
            </a:r>
            <a:r>
              <a:rPr lang="ko-KR" altLang="en-US" sz="2800" b="1" dirty="0" smtClean="0">
                <a:solidFill>
                  <a:srgbClr val="FFFF00"/>
                </a:solidFill>
                <a:latin typeface="+mn-lt"/>
              </a:rPr>
              <a:t>설명</a:t>
            </a:r>
            <a:endParaRPr lang="ko-KR" altLang="en-US" sz="2800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1820416"/>
            <a:ext cx="8280920" cy="456091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제주도 관광지 찾기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특징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관광지 목록을 보고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위치를 알고 싶은 관광지를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선택하여 해당 관광지의 위치정보와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주변관광지의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위치정보를 조회 할 수 있다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l"/>
            <a:endParaRPr lang="en-US" altLang="ko-KR" sz="2400" dirty="0" smtClean="0"/>
          </a:p>
          <a:p>
            <a:pPr algn="l"/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참고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여행지도정보서비스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공공데이터포탈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제주특별자치도 제공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51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7992" y="692696"/>
            <a:ext cx="7772400" cy="2592288"/>
          </a:xfrm>
        </p:spPr>
        <p:txBody>
          <a:bodyPr anchor="t" anchorCtr="0">
            <a:normAutofit/>
          </a:bodyPr>
          <a:lstStyle/>
          <a:p>
            <a:r>
              <a:rPr lang="en-US" altLang="ko-KR" sz="2800" b="1" dirty="0" smtClean="0">
                <a:solidFill>
                  <a:srgbClr val="FFFF00"/>
                </a:solidFill>
                <a:latin typeface="+mn-lt"/>
              </a:rPr>
              <a:t>App </a:t>
            </a:r>
            <a:r>
              <a:rPr lang="ko-KR" altLang="en-US" sz="2800" b="1" dirty="0" smtClean="0">
                <a:solidFill>
                  <a:srgbClr val="FFFF00"/>
                </a:solidFill>
                <a:latin typeface="+mn-lt"/>
              </a:rPr>
              <a:t>설명</a:t>
            </a:r>
            <a:endParaRPr lang="ko-KR" altLang="en-US" sz="2800" b="1" dirty="0">
              <a:solidFill>
                <a:srgbClr val="FFFF00"/>
              </a:solidFill>
              <a:latin typeface="+mn-lt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971598" y="1772816"/>
            <a:ext cx="7200802" cy="4680520"/>
            <a:chOff x="971598" y="1772816"/>
            <a:chExt cx="7200802" cy="4680520"/>
          </a:xfrm>
        </p:grpSpPr>
        <p:grpSp>
          <p:nvGrpSpPr>
            <p:cNvPr id="7" name="그룹 6"/>
            <p:cNvGrpSpPr/>
            <p:nvPr/>
          </p:nvGrpSpPr>
          <p:grpSpPr>
            <a:xfrm>
              <a:off x="971598" y="1772816"/>
              <a:ext cx="7200802" cy="4680520"/>
              <a:chOff x="971598" y="1772816"/>
              <a:chExt cx="7200802" cy="4680520"/>
            </a:xfrm>
          </p:grpSpPr>
          <p:pic>
            <p:nvPicPr>
              <p:cNvPr id="2050" name="Picture 2" descr="C:\Users\Ju\Desktop\나무발발이\687474703a2f2f636c2e6c792f696d6167652f314b325831573157325632452f696f735f746f646f6c6974652e706e67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598" y="1772816"/>
                <a:ext cx="7200802" cy="4680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1245118" y="2540000"/>
                <a:ext cx="1944216" cy="30637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u="sng" dirty="0" smtClean="0">
                    <a:solidFill>
                      <a:schemeClr val="tx1"/>
                    </a:solidFill>
                  </a:rPr>
                  <a:t>관광지 목록</a:t>
                </a:r>
                <a:endParaRPr lang="en-US" altLang="ko-KR" u="sng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u="sng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1….</a:t>
                </a:r>
              </a:p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2….</a:t>
                </a:r>
              </a:p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3….</a:t>
                </a:r>
              </a:p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4….</a:t>
                </a:r>
              </a:p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5…. </a:t>
                </a:r>
              </a:p>
              <a:p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클릭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! &gt;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smtClean="0">
                    <a:solidFill>
                      <a:srgbClr val="0070C0"/>
                    </a:solidFill>
                  </a:rPr>
                  <a:t>정보 조회</a:t>
                </a:r>
                <a:endParaRPr lang="en-US" altLang="ko-KR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599891" y="2540000"/>
                <a:ext cx="1944216" cy="30637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u="sng" dirty="0" smtClean="0">
                    <a:solidFill>
                      <a:schemeClr val="tx1"/>
                    </a:solidFill>
                  </a:rPr>
                  <a:t>관광지 위치</a:t>
                </a:r>
                <a:endParaRPr lang="en-US" altLang="ko-KR" u="sng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MapKit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설정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! &gt; </a:t>
                </a:r>
                <a:r>
                  <a:rPr lang="ko-KR" altLang="en-US" sz="1400" dirty="0" smtClean="0">
                    <a:solidFill>
                      <a:srgbClr val="0070C0"/>
                    </a:solidFill>
                  </a:rPr>
                  <a:t>주변 조회</a:t>
                </a:r>
                <a:endParaRPr lang="ko-KR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940152" y="2540000"/>
                <a:ext cx="1944216" cy="30637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u="sng" dirty="0" smtClean="0">
                    <a:solidFill>
                      <a:schemeClr val="tx1"/>
                    </a:solidFill>
                  </a:rPr>
                  <a:t>나의 관광리스트</a:t>
                </a:r>
                <a:endParaRPr lang="en-US" altLang="ko-KR" u="sng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u="sng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u="sng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u="sng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u="sng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u="sng" dirty="0" err="1" smtClean="0">
                    <a:solidFill>
                      <a:schemeClr val="tx1"/>
                    </a:solidFill>
                  </a:rPr>
                  <a:t>TableView</a:t>
                </a:r>
                <a:r>
                  <a:rPr lang="en-US" altLang="ko-KR" u="sng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endParaRPr lang="en-US" altLang="ko-KR" u="sng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u="sng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400" u="sng" dirty="0" smtClean="0">
                    <a:solidFill>
                      <a:schemeClr val="tx1"/>
                    </a:solidFill>
                  </a:rPr>
                  <a:t>추가</a:t>
                </a:r>
                <a:r>
                  <a:rPr lang="en-US" altLang="ko-KR" sz="1400" u="sng" dirty="0" smtClean="0">
                    <a:solidFill>
                      <a:schemeClr val="tx1"/>
                    </a:solidFill>
                  </a:rPr>
                  <a:t>! &gt; </a:t>
                </a:r>
                <a:r>
                  <a:rPr lang="ko-KR" altLang="en-US" sz="1400" u="sng" dirty="0" smtClean="0">
                    <a:solidFill>
                      <a:srgbClr val="0070C0"/>
                    </a:solidFill>
                  </a:rPr>
                  <a:t>관광지목록 추가</a:t>
                </a:r>
                <a:r>
                  <a:rPr lang="en-US" altLang="ko-KR" sz="1400" u="sng" dirty="0" smtClean="0">
                    <a:solidFill>
                      <a:srgbClr val="0070C0"/>
                    </a:solidFill>
                  </a:rPr>
                  <a:t>/</a:t>
                </a:r>
                <a:r>
                  <a:rPr lang="ko-KR" altLang="en-US" sz="1400" u="sng" dirty="0" smtClean="0">
                    <a:solidFill>
                      <a:srgbClr val="0070C0"/>
                    </a:solidFill>
                  </a:rPr>
                  <a:t>관리</a:t>
                </a:r>
                <a:endParaRPr lang="en-US" altLang="ko-KR" sz="1400" u="sng" dirty="0" smtClean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1245118" y="5373216"/>
              <a:ext cx="1944216" cy="240243"/>
              <a:chOff x="1245118" y="5373216"/>
              <a:chExt cx="1944216" cy="24024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245118" y="5373216"/>
                <a:ext cx="1944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1835696" y="5373216"/>
                <a:ext cx="0" cy="2305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2483768" y="5382921"/>
                <a:ext cx="0" cy="2305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/>
            <p:cNvGrpSpPr/>
            <p:nvPr/>
          </p:nvGrpSpPr>
          <p:grpSpPr>
            <a:xfrm>
              <a:off x="3599891" y="5373216"/>
              <a:ext cx="1944216" cy="240243"/>
              <a:chOff x="1245118" y="5373216"/>
              <a:chExt cx="1944216" cy="240243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1245118" y="5373216"/>
                <a:ext cx="1944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1835696" y="5373216"/>
                <a:ext cx="0" cy="2305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2483768" y="5382921"/>
                <a:ext cx="0" cy="2305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5940152" y="5373216"/>
              <a:ext cx="1944216" cy="240243"/>
              <a:chOff x="1245118" y="5373216"/>
              <a:chExt cx="1944216" cy="240243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1245118" y="5373216"/>
                <a:ext cx="1944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1835696" y="5373216"/>
                <a:ext cx="0" cy="2305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2483768" y="5382921"/>
                <a:ext cx="0" cy="2305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직사각형 25"/>
          <p:cNvSpPr/>
          <p:nvPr/>
        </p:nvSpPr>
        <p:spPr>
          <a:xfrm>
            <a:off x="1331640" y="5380154"/>
            <a:ext cx="432048" cy="220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38184" y="5380154"/>
            <a:ext cx="432048" cy="220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04924" y="5380154"/>
            <a:ext cx="432048" cy="220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77424" y="5380154"/>
            <a:ext cx="432048" cy="220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83968" y="5380154"/>
            <a:ext cx="432048" cy="220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950708" y="5380154"/>
            <a:ext cx="432048" cy="220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53688" y="5380154"/>
            <a:ext cx="432048" cy="220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60232" y="5380154"/>
            <a:ext cx="432048" cy="220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26972" y="5380154"/>
            <a:ext cx="432048" cy="220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7992" y="692696"/>
            <a:ext cx="7772400" cy="2592288"/>
          </a:xfrm>
        </p:spPr>
        <p:txBody>
          <a:bodyPr anchor="t" anchorCtr="0">
            <a:normAutofit/>
          </a:bodyPr>
          <a:lstStyle/>
          <a:p>
            <a:r>
              <a:rPr lang="ko-KR" altLang="en-US" sz="2800" b="1" dirty="0" smtClean="0">
                <a:solidFill>
                  <a:srgbClr val="FFFF00"/>
                </a:solidFill>
                <a:latin typeface="+mn-lt"/>
              </a:rPr>
              <a:t>개발일정</a:t>
            </a:r>
            <a:endParaRPr lang="ko-KR" altLang="en-US" sz="2800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091235"/>
              </p:ext>
            </p:extLst>
          </p:nvPr>
        </p:nvGraphicFramePr>
        <p:xfrm>
          <a:off x="467544" y="1484784"/>
          <a:ext cx="8208912" cy="51365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8112"/>
                <a:gridCol w="2664296"/>
                <a:gridCol w="3096344"/>
                <a:gridCol w="1440160"/>
              </a:tblGrid>
              <a:tr h="528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  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  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세부계획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시행여부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28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활용예시 조사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XML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모듈 조사</a:t>
                      </a:r>
                      <a:r>
                        <a:rPr lang="en-US" altLang="ko-KR" baseline="0" dirty="0" smtClean="0"/>
                        <a:t>, 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공공데이터포털 활용사례 조사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</a:tr>
              <a:tr h="528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App </a:t>
                      </a:r>
                      <a:r>
                        <a:rPr lang="ko-KR" altLang="en-US" dirty="0" smtClean="0"/>
                        <a:t>구현방법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기획과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100" dirty="0" smtClean="0"/>
                        <a:t>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프레임워크 제작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내부디자인 세부기획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</a:tr>
              <a:tr h="528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BASE </a:t>
                      </a:r>
                      <a:r>
                        <a:rPr lang="ko-KR" altLang="en-US" baseline="0" dirty="0" smtClean="0"/>
                        <a:t>설계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제작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</a:tr>
              <a:tr h="5257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 smtClean="0"/>
                        <a:t>ViewController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추가구현</a:t>
                      </a:r>
                      <a:endParaRPr lang="ko-KR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내부디자인 설계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제작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528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528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연동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sz="1100" baseline="0" dirty="0" smtClean="0"/>
                        <a:t> 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dirty="0" err="1" smtClean="0"/>
                        <a:t>MapKit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등 추가 구현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공공데이터포털 </a:t>
                      </a:r>
                      <a:r>
                        <a:rPr lang="en-US" altLang="ko-KR" dirty="0" err="1" smtClean="0"/>
                        <a:t>OpenAPI</a:t>
                      </a:r>
                      <a:endParaRPr lang="en-US" altLang="ko-KR" dirty="0" smtClean="0"/>
                    </a:p>
                    <a:p>
                      <a:pPr algn="ctr" latinLnBrk="1"/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및 과제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예제 활용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528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</a:txBody>
                  <a:tcPr anchor="ctr"/>
                </a:tc>
              </a:tr>
              <a:tr h="528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AppStore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등록 추진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23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4016" y="2996952"/>
            <a:ext cx="7772400" cy="2592288"/>
          </a:xfrm>
        </p:spPr>
        <p:txBody>
          <a:bodyPr anchor="t" anchorCtr="0">
            <a:normAutofit/>
          </a:bodyPr>
          <a:lstStyle/>
          <a:p>
            <a:r>
              <a:rPr lang="en-US" altLang="ko-KR" sz="2800" b="1" smtClean="0">
                <a:solidFill>
                  <a:srgbClr val="FFFF00"/>
                </a:solidFill>
                <a:latin typeface="+mn-lt"/>
              </a:rPr>
              <a:t>The End</a:t>
            </a:r>
            <a:endParaRPr lang="ko-KR" altLang="en-US" sz="2800" b="1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08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155</Words>
  <Application>Microsoft Office PowerPoint</Application>
  <PresentationFormat>화면 슬라이드 쇼(4:3)</PresentationFormat>
  <Paragraphs>83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스마트폰 게임프로그래밍  기말 프로젝트</vt:lpstr>
      <vt:lpstr>목  차</vt:lpstr>
      <vt:lpstr>App 설명</vt:lpstr>
      <vt:lpstr>App 설명</vt:lpstr>
      <vt:lpstr>개발일정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 게임프로그래밍  - 기말 프로젝트 - </dc:title>
  <dc:creator>Ju</dc:creator>
  <cp:lastModifiedBy>Ju</cp:lastModifiedBy>
  <cp:revision>47</cp:revision>
  <dcterms:created xsi:type="dcterms:W3CDTF">2016-05-19T07:30:53Z</dcterms:created>
  <dcterms:modified xsi:type="dcterms:W3CDTF">2016-05-19T08:41:45Z</dcterms:modified>
</cp:coreProperties>
</file>