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1"/>
  </p:notesMasterIdLst>
  <p:sldIdLst>
    <p:sldId id="256" r:id="rId4"/>
    <p:sldId id="293" r:id="rId5"/>
    <p:sldId id="552" r:id="rId6"/>
    <p:sldId id="544" r:id="rId7"/>
    <p:sldId id="553" r:id="rId8"/>
    <p:sldId id="615" r:id="rId9"/>
    <p:sldId id="261" r:id="rId10"/>
  </p:sldIdLst>
  <p:sldSz cx="12190095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3" userDrawn="1">
          <p15:clr>
            <a:srgbClr val="A4A3A4"/>
          </p15:clr>
        </p15:guide>
        <p15:guide id="2" pos="6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王 铁成" initials="王" lastIdx="1" clrIdx="2"/>
  <p:cmAuthor id="4" name="Administrat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25" y="53"/>
      </p:cViewPr>
      <p:guideLst>
        <p:guide orient="horz" pos="533"/>
        <p:guide pos="6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ableStyles" Target="tableStyles.xml"/><Relationship Id="rId15" Type="http://schemas.openxmlformats.org/officeDocument/2006/relationships/commentAuthors" Target="commentAuthors.xml"/><Relationship Id="rId16" Type="http://schemas.openxmlformats.org/officeDocument/2006/relationships/tags" Target="tags/tag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29" y="1143000"/>
            <a:ext cx="548554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8881"/>
            <a:ext cx="10850541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5525"/>
            <a:ext cx="10850454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6906" y="-3810"/>
            <a:ext cx="10417215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6031" y="-7938"/>
            <a:ext cx="12167235" cy="6881495"/>
          </a:xfrm>
          <a:prstGeom prst="rect">
            <a:avLst/>
          </a:prstGeom>
          <a:solidFill>
            <a:srgbClr val="1F355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-26670" y="3810"/>
            <a:ext cx="12167234" cy="68821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27" h="10869">
                <a:moveTo>
                  <a:pt x="0" y="0"/>
                </a:moveTo>
                <a:lnTo>
                  <a:pt x="17727" y="0"/>
                </a:lnTo>
                <a:lnTo>
                  <a:pt x="17723" y="2"/>
                </a:lnTo>
                <a:cubicBezTo>
                  <a:pt x="17716" y="5"/>
                  <a:pt x="17709" y="9"/>
                  <a:pt x="17702" y="12"/>
                </a:cubicBezTo>
                <a:cubicBezTo>
                  <a:pt x="17387" y="172"/>
                  <a:pt x="17205" y="407"/>
                  <a:pt x="17033" y="665"/>
                </a:cubicBezTo>
                <a:cubicBezTo>
                  <a:pt x="16626" y="1279"/>
                  <a:pt x="16586" y="1563"/>
                  <a:pt x="16195" y="2323"/>
                </a:cubicBezTo>
                <a:cubicBezTo>
                  <a:pt x="15934" y="2831"/>
                  <a:pt x="15796" y="3095"/>
                  <a:pt x="15516" y="3418"/>
                </a:cubicBezTo>
                <a:cubicBezTo>
                  <a:pt x="15135" y="3856"/>
                  <a:pt x="14744" y="4111"/>
                  <a:pt x="14582" y="4211"/>
                </a:cubicBezTo>
                <a:cubicBezTo>
                  <a:pt x="14469" y="4281"/>
                  <a:pt x="13982" y="4514"/>
                  <a:pt x="13277" y="4683"/>
                </a:cubicBezTo>
                <a:cubicBezTo>
                  <a:pt x="12711" y="4819"/>
                  <a:pt x="12767" y="4757"/>
                  <a:pt x="12375" y="4905"/>
                </a:cubicBezTo>
                <a:cubicBezTo>
                  <a:pt x="11768" y="5132"/>
                  <a:pt x="11510" y="5723"/>
                  <a:pt x="11409" y="5929"/>
                </a:cubicBezTo>
                <a:cubicBezTo>
                  <a:pt x="11277" y="6199"/>
                  <a:pt x="11301" y="6274"/>
                  <a:pt x="11101" y="7125"/>
                </a:cubicBezTo>
                <a:cubicBezTo>
                  <a:pt x="10957" y="7733"/>
                  <a:pt x="10886" y="8036"/>
                  <a:pt x="10803" y="8269"/>
                </a:cubicBezTo>
                <a:cubicBezTo>
                  <a:pt x="10635" y="8744"/>
                  <a:pt x="10407" y="9385"/>
                  <a:pt x="9816" y="9867"/>
                </a:cubicBezTo>
                <a:cubicBezTo>
                  <a:pt x="9591" y="10052"/>
                  <a:pt x="9339" y="10190"/>
                  <a:pt x="8872" y="10359"/>
                </a:cubicBezTo>
                <a:cubicBezTo>
                  <a:pt x="7730" y="10774"/>
                  <a:pt x="6793" y="10833"/>
                  <a:pt x="6372" y="10868"/>
                </a:cubicBezTo>
                <a:lnTo>
                  <a:pt x="6364" y="10869"/>
                </a:lnTo>
                <a:lnTo>
                  <a:pt x="0" y="1086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-52706" y="-15557"/>
            <a:ext cx="11909925" cy="690086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27" h="10869">
                <a:moveTo>
                  <a:pt x="0" y="0"/>
                </a:moveTo>
                <a:lnTo>
                  <a:pt x="17727" y="0"/>
                </a:lnTo>
                <a:lnTo>
                  <a:pt x="17723" y="2"/>
                </a:lnTo>
                <a:cubicBezTo>
                  <a:pt x="17716" y="5"/>
                  <a:pt x="17709" y="9"/>
                  <a:pt x="17702" y="12"/>
                </a:cubicBezTo>
                <a:cubicBezTo>
                  <a:pt x="17387" y="172"/>
                  <a:pt x="17205" y="407"/>
                  <a:pt x="17033" y="665"/>
                </a:cubicBezTo>
                <a:cubicBezTo>
                  <a:pt x="16626" y="1279"/>
                  <a:pt x="16586" y="1563"/>
                  <a:pt x="16195" y="2323"/>
                </a:cubicBezTo>
                <a:cubicBezTo>
                  <a:pt x="15934" y="2831"/>
                  <a:pt x="15796" y="3095"/>
                  <a:pt x="15516" y="3418"/>
                </a:cubicBezTo>
                <a:cubicBezTo>
                  <a:pt x="15135" y="3856"/>
                  <a:pt x="14744" y="4111"/>
                  <a:pt x="14582" y="4211"/>
                </a:cubicBezTo>
                <a:cubicBezTo>
                  <a:pt x="14469" y="4281"/>
                  <a:pt x="13982" y="4514"/>
                  <a:pt x="13277" y="4683"/>
                </a:cubicBezTo>
                <a:cubicBezTo>
                  <a:pt x="12711" y="4819"/>
                  <a:pt x="12767" y="4757"/>
                  <a:pt x="12375" y="4905"/>
                </a:cubicBezTo>
                <a:cubicBezTo>
                  <a:pt x="11768" y="5132"/>
                  <a:pt x="11510" y="5723"/>
                  <a:pt x="11409" y="5929"/>
                </a:cubicBezTo>
                <a:cubicBezTo>
                  <a:pt x="11277" y="6199"/>
                  <a:pt x="11301" y="6274"/>
                  <a:pt x="11101" y="7125"/>
                </a:cubicBezTo>
                <a:cubicBezTo>
                  <a:pt x="10957" y="7733"/>
                  <a:pt x="10886" y="8036"/>
                  <a:pt x="10803" y="8269"/>
                </a:cubicBezTo>
                <a:cubicBezTo>
                  <a:pt x="10635" y="8744"/>
                  <a:pt x="10407" y="9385"/>
                  <a:pt x="9816" y="9867"/>
                </a:cubicBezTo>
                <a:cubicBezTo>
                  <a:pt x="9591" y="10052"/>
                  <a:pt x="9339" y="10190"/>
                  <a:pt x="8872" y="10359"/>
                </a:cubicBezTo>
                <a:cubicBezTo>
                  <a:pt x="7730" y="10774"/>
                  <a:pt x="6793" y="10833"/>
                  <a:pt x="6372" y="10868"/>
                </a:cubicBezTo>
                <a:lnTo>
                  <a:pt x="6364" y="10869"/>
                </a:lnTo>
                <a:lnTo>
                  <a:pt x="0" y="10869"/>
                </a:ln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-158750" y="-15557"/>
            <a:ext cx="11236481" cy="695356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27" h="10869">
                <a:moveTo>
                  <a:pt x="0" y="0"/>
                </a:moveTo>
                <a:lnTo>
                  <a:pt x="17727" y="0"/>
                </a:lnTo>
                <a:lnTo>
                  <a:pt x="17723" y="2"/>
                </a:lnTo>
                <a:cubicBezTo>
                  <a:pt x="17716" y="5"/>
                  <a:pt x="17709" y="9"/>
                  <a:pt x="17702" y="12"/>
                </a:cubicBezTo>
                <a:cubicBezTo>
                  <a:pt x="17387" y="172"/>
                  <a:pt x="17205" y="407"/>
                  <a:pt x="17033" y="665"/>
                </a:cubicBezTo>
                <a:cubicBezTo>
                  <a:pt x="16626" y="1279"/>
                  <a:pt x="16586" y="1563"/>
                  <a:pt x="16195" y="2323"/>
                </a:cubicBezTo>
                <a:cubicBezTo>
                  <a:pt x="15934" y="2831"/>
                  <a:pt x="15796" y="3095"/>
                  <a:pt x="15516" y="3418"/>
                </a:cubicBezTo>
                <a:cubicBezTo>
                  <a:pt x="15135" y="3856"/>
                  <a:pt x="14744" y="4111"/>
                  <a:pt x="14582" y="4211"/>
                </a:cubicBezTo>
                <a:cubicBezTo>
                  <a:pt x="14469" y="4281"/>
                  <a:pt x="13982" y="4514"/>
                  <a:pt x="13277" y="4683"/>
                </a:cubicBezTo>
                <a:cubicBezTo>
                  <a:pt x="12711" y="4819"/>
                  <a:pt x="12767" y="4757"/>
                  <a:pt x="12375" y="4905"/>
                </a:cubicBezTo>
                <a:cubicBezTo>
                  <a:pt x="11768" y="5132"/>
                  <a:pt x="11510" y="5723"/>
                  <a:pt x="11409" y="5929"/>
                </a:cubicBezTo>
                <a:cubicBezTo>
                  <a:pt x="11277" y="6199"/>
                  <a:pt x="11301" y="6274"/>
                  <a:pt x="11101" y="7125"/>
                </a:cubicBezTo>
                <a:cubicBezTo>
                  <a:pt x="10957" y="7733"/>
                  <a:pt x="10886" y="8036"/>
                  <a:pt x="10803" y="8269"/>
                </a:cubicBezTo>
                <a:cubicBezTo>
                  <a:pt x="10635" y="8744"/>
                  <a:pt x="10407" y="9385"/>
                  <a:pt x="9816" y="9867"/>
                </a:cubicBezTo>
                <a:cubicBezTo>
                  <a:pt x="9591" y="10052"/>
                  <a:pt x="9339" y="10190"/>
                  <a:pt x="8872" y="10359"/>
                </a:cubicBezTo>
                <a:cubicBezTo>
                  <a:pt x="7730" y="10774"/>
                  <a:pt x="6793" y="10833"/>
                  <a:pt x="6372" y="10868"/>
                </a:cubicBezTo>
                <a:lnTo>
                  <a:pt x="6364" y="10869"/>
                </a:lnTo>
                <a:lnTo>
                  <a:pt x="0" y="10869"/>
                </a:lnTo>
                <a:lnTo>
                  <a:pt x="0" y="0"/>
                </a:lnTo>
                <a:close/>
              </a:path>
            </a:pathLst>
          </a:cu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Camille"/>
          <p:cNvSpPr/>
          <p:nvPr userDrawn="1"/>
        </p:nvSpPr>
        <p:spPr>
          <a:xfrm rot="5400000">
            <a:off x="11110913" y="1394778"/>
            <a:ext cx="764540" cy="16008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Camille"/>
          <p:cNvSpPr/>
          <p:nvPr userDrawn="1"/>
        </p:nvSpPr>
        <p:spPr>
          <a:xfrm rot="5400000">
            <a:off x="6780530" y="4843145"/>
            <a:ext cx="536575" cy="11245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sp>
        <p:nvSpPr>
          <p:cNvPr id="7" name="Camille1"/>
          <p:cNvSpPr/>
          <p:nvPr userDrawn="1"/>
        </p:nvSpPr>
        <p:spPr>
          <a:xfrm>
            <a:off x="1067435" y="3670300"/>
            <a:ext cx="231775" cy="374650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8" name="Camille1"/>
          <p:cNvSpPr/>
          <p:nvPr userDrawn="1"/>
        </p:nvSpPr>
        <p:spPr>
          <a:xfrm>
            <a:off x="241935" y="2406650"/>
            <a:ext cx="273050" cy="44132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9" name="Camille1"/>
          <p:cNvSpPr/>
          <p:nvPr userDrawn="1"/>
        </p:nvSpPr>
        <p:spPr>
          <a:xfrm>
            <a:off x="408940" y="3765550"/>
            <a:ext cx="147320" cy="238760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0" name="Camille1"/>
          <p:cNvSpPr/>
          <p:nvPr userDrawn="1"/>
        </p:nvSpPr>
        <p:spPr>
          <a:xfrm>
            <a:off x="1075690" y="2150110"/>
            <a:ext cx="140335" cy="227330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1" name="Camille1"/>
          <p:cNvSpPr/>
          <p:nvPr userDrawn="1"/>
        </p:nvSpPr>
        <p:spPr>
          <a:xfrm>
            <a:off x="2061845" y="4989830"/>
            <a:ext cx="215265" cy="34861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2" name="Camille1"/>
          <p:cNvSpPr/>
          <p:nvPr userDrawn="1"/>
        </p:nvSpPr>
        <p:spPr>
          <a:xfrm>
            <a:off x="1942465" y="2780665"/>
            <a:ext cx="215265" cy="34861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3" name="Camille1"/>
          <p:cNvSpPr/>
          <p:nvPr userDrawn="1"/>
        </p:nvSpPr>
        <p:spPr>
          <a:xfrm>
            <a:off x="7579995" y="5073015"/>
            <a:ext cx="215265" cy="34861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grpSp>
        <p:nvGrpSpPr>
          <p:cNvPr id="14" name="组合 13"/>
          <p:cNvGrpSpPr/>
          <p:nvPr userDrawn="1"/>
        </p:nvGrpSpPr>
        <p:grpSpPr>
          <a:xfrm>
            <a:off x="0" y="0"/>
            <a:ext cx="4464685" cy="3782695"/>
            <a:chOff x="-267" y="-119"/>
            <a:chExt cx="5086" cy="5126"/>
          </a:xfrm>
        </p:grpSpPr>
        <p:sp>
          <p:nvSpPr>
            <p:cNvPr id="15" name="任意多边形: 形状 6"/>
            <p:cNvSpPr/>
            <p:nvPr userDrawn="1"/>
          </p:nvSpPr>
          <p:spPr>
            <a:xfrm>
              <a:off x="-267" y="-119"/>
              <a:ext cx="5087" cy="5127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6"/>
            <p:cNvSpPr/>
            <p:nvPr userDrawn="1"/>
          </p:nvSpPr>
          <p:spPr>
            <a:xfrm>
              <a:off x="-267" y="-119"/>
              <a:ext cx="4027" cy="385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FEBF04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6"/>
            <p:cNvSpPr/>
            <p:nvPr userDrawn="1"/>
          </p:nvSpPr>
          <p:spPr>
            <a:xfrm>
              <a:off x="-267" y="-119"/>
              <a:ext cx="3821" cy="281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1F355E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rot="10800000">
            <a:off x="7727315" y="3075305"/>
            <a:ext cx="4464685" cy="3782695"/>
            <a:chOff x="-267" y="-119"/>
            <a:chExt cx="5086" cy="5126"/>
          </a:xfrm>
        </p:grpSpPr>
        <p:sp>
          <p:nvSpPr>
            <p:cNvPr id="19" name="任意多边形: 形状 6"/>
            <p:cNvSpPr/>
            <p:nvPr userDrawn="1"/>
          </p:nvSpPr>
          <p:spPr>
            <a:xfrm>
              <a:off x="-267" y="-119"/>
              <a:ext cx="5087" cy="5127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6"/>
            <p:cNvSpPr/>
            <p:nvPr userDrawn="1"/>
          </p:nvSpPr>
          <p:spPr>
            <a:xfrm>
              <a:off x="-267" y="-119"/>
              <a:ext cx="4027" cy="385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FEBF04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6"/>
            <p:cNvSpPr/>
            <p:nvPr userDrawn="1"/>
          </p:nvSpPr>
          <p:spPr>
            <a:xfrm>
              <a:off x="-267" y="-119"/>
              <a:ext cx="3821" cy="281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1F355E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22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5405" y="-84455"/>
            <a:ext cx="12336145" cy="6973570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3"/>
          <p:cNvSpPr/>
          <p:nvPr userDrawn="1"/>
        </p:nvSpPr>
        <p:spPr>
          <a:xfrm flipV="1">
            <a:off x="-66749" y="5867400"/>
            <a:ext cx="12386782" cy="997969"/>
          </a:xfrm>
          <a:custGeom>
            <a:avLst/>
            <a:gdLst>
              <a:gd name="connsiteX0" fmla="*/ 0 w 19220"/>
              <a:gd name="connsiteY0" fmla="*/ 0 h 2630"/>
              <a:gd name="connsiteX1" fmla="*/ 19200 w 19220"/>
              <a:gd name="connsiteY1" fmla="*/ 0 h 2630"/>
              <a:gd name="connsiteX2" fmla="*/ 19220 w 19220"/>
              <a:gd name="connsiteY2" fmla="*/ 2004 h 2630"/>
              <a:gd name="connsiteX3" fmla="*/ 15870 w 19220"/>
              <a:gd name="connsiteY3" fmla="*/ 986 h 2630"/>
              <a:gd name="connsiteX4" fmla="*/ 10170 w 19220"/>
              <a:gd name="connsiteY4" fmla="*/ 1603 h 2630"/>
              <a:gd name="connsiteX5" fmla="*/ 3900 w 19220"/>
              <a:gd name="connsiteY5" fmla="*/ 1385 h 2630"/>
              <a:gd name="connsiteX6" fmla="*/ 0 w 19220"/>
              <a:gd name="connsiteY6" fmla="*/ 2630 h 2630"/>
              <a:gd name="connsiteX7" fmla="*/ 0 w 19220"/>
              <a:gd name="connsiteY7" fmla="*/ 0 h 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0" h="2630">
                <a:moveTo>
                  <a:pt x="0" y="0"/>
                </a:moveTo>
                <a:lnTo>
                  <a:pt x="19200" y="0"/>
                </a:lnTo>
                <a:lnTo>
                  <a:pt x="19220" y="2004"/>
                </a:lnTo>
                <a:cubicBezTo>
                  <a:pt x="18197" y="1527"/>
                  <a:pt x="17370" y="1000"/>
                  <a:pt x="15870" y="986"/>
                </a:cubicBezTo>
                <a:cubicBezTo>
                  <a:pt x="14340" y="986"/>
                  <a:pt x="11880" y="1628"/>
                  <a:pt x="10170" y="1603"/>
                </a:cubicBezTo>
                <a:cubicBezTo>
                  <a:pt x="7800" y="1628"/>
                  <a:pt x="5640" y="1100"/>
                  <a:pt x="3900" y="1385"/>
                </a:cubicBezTo>
                <a:cubicBezTo>
                  <a:pt x="2790" y="1565"/>
                  <a:pt x="990" y="2363"/>
                  <a:pt x="0" y="2630"/>
                </a:cubicBezTo>
                <a:lnTo>
                  <a:pt x="0" y="0"/>
                </a:lnTo>
                <a:close/>
              </a:path>
            </a:pathLst>
          </a:custGeom>
          <a:solidFill>
            <a:srgbClr val="1F355E">
              <a:alpha val="7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4"/>
          <p:cNvSpPr/>
          <p:nvPr userDrawn="1"/>
        </p:nvSpPr>
        <p:spPr>
          <a:xfrm flipV="1">
            <a:off x="-66750" y="6229349"/>
            <a:ext cx="12386781" cy="647891"/>
          </a:xfrm>
          <a:custGeom>
            <a:avLst/>
            <a:gdLst>
              <a:gd name="connsiteX0" fmla="*/ 0 w 19200"/>
              <a:gd name="connsiteY0" fmla="*/ 0 h 2130"/>
              <a:gd name="connsiteX1" fmla="*/ 19200 w 19200"/>
              <a:gd name="connsiteY1" fmla="*/ 0 h 2130"/>
              <a:gd name="connsiteX2" fmla="*/ 19193 w 19200"/>
              <a:gd name="connsiteY2" fmla="*/ 2130 h 2130"/>
              <a:gd name="connsiteX3" fmla="*/ 15030 w 19200"/>
              <a:gd name="connsiteY3" fmla="*/ 420 h 2130"/>
              <a:gd name="connsiteX4" fmla="*/ 9735 w 19200"/>
              <a:gd name="connsiteY4" fmla="*/ 1081 h 2130"/>
              <a:gd name="connsiteX5" fmla="*/ 3375 w 19200"/>
              <a:gd name="connsiteY5" fmla="*/ 451 h 2130"/>
              <a:gd name="connsiteX6" fmla="*/ 0 w 19200"/>
              <a:gd name="connsiteY6" fmla="*/ 1110 h 2130"/>
              <a:gd name="connsiteX7" fmla="*/ 0 w 19200"/>
              <a:gd name="connsiteY7" fmla="*/ 0 h 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0" h="2130">
                <a:moveTo>
                  <a:pt x="0" y="0"/>
                </a:moveTo>
                <a:lnTo>
                  <a:pt x="19200" y="0"/>
                </a:lnTo>
                <a:lnTo>
                  <a:pt x="19193" y="2130"/>
                </a:lnTo>
                <a:cubicBezTo>
                  <a:pt x="18393" y="1040"/>
                  <a:pt x="16530" y="428"/>
                  <a:pt x="15030" y="420"/>
                </a:cubicBezTo>
                <a:cubicBezTo>
                  <a:pt x="13500" y="420"/>
                  <a:pt x="11518" y="1104"/>
                  <a:pt x="9735" y="1081"/>
                </a:cubicBezTo>
                <a:cubicBezTo>
                  <a:pt x="6694" y="937"/>
                  <a:pt x="6060" y="188"/>
                  <a:pt x="3375" y="451"/>
                </a:cubicBezTo>
                <a:cubicBezTo>
                  <a:pt x="975" y="762"/>
                  <a:pt x="990" y="942"/>
                  <a:pt x="0" y="11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confont-1187-868636"/>
          <p:cNvSpPr>
            <a:spLocks noChangeAspect="1"/>
          </p:cNvSpPr>
          <p:nvPr userDrawn="1"/>
        </p:nvSpPr>
        <p:spPr bwMode="auto">
          <a:xfrm>
            <a:off x="164339" y="263068"/>
            <a:ext cx="609685" cy="609685"/>
          </a:xfrm>
          <a:custGeom>
            <a:avLst/>
            <a:gdLst>
              <a:gd name="T0" fmla="*/ 11492 w 12599"/>
              <a:gd name="T1" fmla="*/ 6299 h 12598"/>
              <a:gd name="T2" fmla="*/ 6299 w 12599"/>
              <a:gd name="T3" fmla="*/ 11492 h 12598"/>
              <a:gd name="T4" fmla="*/ 1107 w 12599"/>
              <a:gd name="T5" fmla="*/ 6299 h 12598"/>
              <a:gd name="T6" fmla="*/ 6299 w 12599"/>
              <a:gd name="T7" fmla="*/ 1106 h 12598"/>
              <a:gd name="T8" fmla="*/ 11492 w 12599"/>
              <a:gd name="T9" fmla="*/ 6299 h 12598"/>
              <a:gd name="T10" fmla="*/ 6299 w 12599"/>
              <a:gd name="T11" fmla="*/ 0 h 12598"/>
              <a:gd name="T12" fmla="*/ 0 w 12599"/>
              <a:gd name="T13" fmla="*/ 6299 h 12598"/>
              <a:gd name="T14" fmla="*/ 6299 w 12599"/>
              <a:gd name="T15" fmla="*/ 12598 h 12598"/>
              <a:gd name="T16" fmla="*/ 12599 w 12599"/>
              <a:gd name="T17" fmla="*/ 6299 h 12598"/>
              <a:gd name="T18" fmla="*/ 6299 w 12599"/>
              <a:gd name="T19" fmla="*/ 0 h 12598"/>
              <a:gd name="T20" fmla="*/ 6299 w 12599"/>
              <a:gd name="T21" fmla="*/ 0 h 12598"/>
              <a:gd name="T22" fmla="*/ 6299 w 12599"/>
              <a:gd name="T23" fmla="*/ 1586 h 12598"/>
              <a:gd name="T24" fmla="*/ 6299 w 12599"/>
              <a:gd name="T25" fmla="*/ 11012 h 12598"/>
              <a:gd name="T26" fmla="*/ 11013 w 12599"/>
              <a:gd name="T27" fmla="*/ 6299 h 12598"/>
              <a:gd name="T28" fmla="*/ 6299 w 12599"/>
              <a:gd name="T29" fmla="*/ 1586 h 12598"/>
              <a:gd name="T30" fmla="*/ 6299 w 12599"/>
              <a:gd name="T31" fmla="*/ 1586 h 1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99" h="12598">
                <a:moveTo>
                  <a:pt x="11492" y="6299"/>
                </a:moveTo>
                <a:cubicBezTo>
                  <a:pt x="11492" y="9167"/>
                  <a:pt x="9167" y="11492"/>
                  <a:pt x="6299" y="11492"/>
                </a:cubicBezTo>
                <a:cubicBezTo>
                  <a:pt x="3432" y="11492"/>
                  <a:pt x="1107" y="9167"/>
                  <a:pt x="1107" y="6299"/>
                </a:cubicBezTo>
                <a:cubicBezTo>
                  <a:pt x="1107" y="3431"/>
                  <a:pt x="3432" y="1106"/>
                  <a:pt x="6299" y="1106"/>
                </a:cubicBezTo>
                <a:cubicBezTo>
                  <a:pt x="9167" y="1106"/>
                  <a:pt x="11492" y="3431"/>
                  <a:pt x="11492" y="6299"/>
                </a:cubicBezTo>
                <a:close/>
                <a:moveTo>
                  <a:pt x="6299" y="0"/>
                </a:moveTo>
                <a:cubicBezTo>
                  <a:pt x="2821" y="0"/>
                  <a:pt x="0" y="2820"/>
                  <a:pt x="0" y="6299"/>
                </a:cubicBezTo>
                <a:cubicBezTo>
                  <a:pt x="0" y="9778"/>
                  <a:pt x="2821" y="12598"/>
                  <a:pt x="6299" y="12598"/>
                </a:cubicBezTo>
                <a:cubicBezTo>
                  <a:pt x="9778" y="12598"/>
                  <a:pt x="12599" y="9778"/>
                  <a:pt x="12599" y="6299"/>
                </a:cubicBezTo>
                <a:cubicBezTo>
                  <a:pt x="12599" y="2820"/>
                  <a:pt x="9778" y="0"/>
                  <a:pt x="6299" y="0"/>
                </a:cubicBezTo>
                <a:close/>
                <a:moveTo>
                  <a:pt x="6299" y="0"/>
                </a:moveTo>
                <a:close/>
                <a:moveTo>
                  <a:pt x="6299" y="1586"/>
                </a:moveTo>
                <a:lnTo>
                  <a:pt x="6299" y="11012"/>
                </a:lnTo>
                <a:cubicBezTo>
                  <a:pt x="8902" y="11012"/>
                  <a:pt x="11013" y="8902"/>
                  <a:pt x="11013" y="6299"/>
                </a:cubicBezTo>
                <a:cubicBezTo>
                  <a:pt x="11013" y="3696"/>
                  <a:pt x="8902" y="1586"/>
                  <a:pt x="6299" y="1586"/>
                </a:cubicBezTo>
                <a:close/>
                <a:moveTo>
                  <a:pt x="6299" y="1586"/>
                </a:moveTo>
                <a:close/>
              </a:path>
            </a:pathLst>
          </a:custGeom>
          <a:solidFill>
            <a:srgbClr val="FEBF04"/>
          </a:solidFill>
          <a:ln>
            <a:noFill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225"/>
            <a:ext cx="10850541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125"/>
            <a:ext cx="10850454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7534" y="-680"/>
            <a:ext cx="12323894" cy="688149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28373" y="-681"/>
            <a:ext cx="12323894" cy="6881495"/>
          </a:xfrm>
          <a:prstGeom prst="rect">
            <a:avLst/>
          </a:prstGeom>
          <a:solidFill>
            <a:srgbClr val="1F355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 userDrawn="1"/>
        </p:nvSpPr>
        <p:spPr>
          <a:xfrm flipV="1">
            <a:off x="-17534" y="5601291"/>
            <a:ext cx="12323894" cy="1279525"/>
          </a:xfrm>
          <a:custGeom>
            <a:avLst/>
            <a:gdLst>
              <a:gd name="connsiteX0" fmla="*/ 0 w 19220"/>
              <a:gd name="connsiteY0" fmla="*/ 0 h 2630"/>
              <a:gd name="connsiteX1" fmla="*/ 19200 w 19220"/>
              <a:gd name="connsiteY1" fmla="*/ 0 h 2630"/>
              <a:gd name="connsiteX2" fmla="*/ 19220 w 19220"/>
              <a:gd name="connsiteY2" fmla="*/ 2004 h 2630"/>
              <a:gd name="connsiteX3" fmla="*/ 15870 w 19220"/>
              <a:gd name="connsiteY3" fmla="*/ 986 h 2630"/>
              <a:gd name="connsiteX4" fmla="*/ 10170 w 19220"/>
              <a:gd name="connsiteY4" fmla="*/ 1603 h 2630"/>
              <a:gd name="connsiteX5" fmla="*/ 3900 w 19220"/>
              <a:gd name="connsiteY5" fmla="*/ 1385 h 2630"/>
              <a:gd name="connsiteX6" fmla="*/ 0 w 19220"/>
              <a:gd name="connsiteY6" fmla="*/ 2630 h 2630"/>
              <a:gd name="connsiteX7" fmla="*/ 0 w 19220"/>
              <a:gd name="connsiteY7" fmla="*/ 0 h 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0" h="2630">
                <a:moveTo>
                  <a:pt x="0" y="0"/>
                </a:moveTo>
                <a:lnTo>
                  <a:pt x="19200" y="0"/>
                </a:lnTo>
                <a:lnTo>
                  <a:pt x="19220" y="2004"/>
                </a:lnTo>
                <a:cubicBezTo>
                  <a:pt x="18197" y="1527"/>
                  <a:pt x="17370" y="1000"/>
                  <a:pt x="15870" y="986"/>
                </a:cubicBezTo>
                <a:cubicBezTo>
                  <a:pt x="14340" y="986"/>
                  <a:pt x="11880" y="1628"/>
                  <a:pt x="10170" y="1603"/>
                </a:cubicBezTo>
                <a:cubicBezTo>
                  <a:pt x="7800" y="1628"/>
                  <a:pt x="5640" y="1100"/>
                  <a:pt x="3900" y="1385"/>
                </a:cubicBezTo>
                <a:cubicBezTo>
                  <a:pt x="2790" y="1565"/>
                  <a:pt x="990" y="2363"/>
                  <a:pt x="0" y="263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 userDrawn="1"/>
        </p:nvSpPr>
        <p:spPr>
          <a:xfrm flipV="1">
            <a:off x="-17534" y="5850845"/>
            <a:ext cx="12323894" cy="1037590"/>
          </a:xfrm>
          <a:custGeom>
            <a:avLst/>
            <a:gdLst>
              <a:gd name="connsiteX0" fmla="*/ 0 w 19200"/>
              <a:gd name="connsiteY0" fmla="*/ 0 h 2130"/>
              <a:gd name="connsiteX1" fmla="*/ 19200 w 19200"/>
              <a:gd name="connsiteY1" fmla="*/ 0 h 2130"/>
              <a:gd name="connsiteX2" fmla="*/ 19193 w 19200"/>
              <a:gd name="connsiteY2" fmla="*/ 2130 h 2130"/>
              <a:gd name="connsiteX3" fmla="*/ 15030 w 19200"/>
              <a:gd name="connsiteY3" fmla="*/ 420 h 2130"/>
              <a:gd name="connsiteX4" fmla="*/ 9735 w 19200"/>
              <a:gd name="connsiteY4" fmla="*/ 1081 h 2130"/>
              <a:gd name="connsiteX5" fmla="*/ 3375 w 19200"/>
              <a:gd name="connsiteY5" fmla="*/ 451 h 2130"/>
              <a:gd name="connsiteX6" fmla="*/ 0 w 19200"/>
              <a:gd name="connsiteY6" fmla="*/ 1110 h 2130"/>
              <a:gd name="connsiteX7" fmla="*/ 0 w 19200"/>
              <a:gd name="connsiteY7" fmla="*/ 0 h 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0" h="2130">
                <a:moveTo>
                  <a:pt x="0" y="0"/>
                </a:moveTo>
                <a:lnTo>
                  <a:pt x="19200" y="0"/>
                </a:lnTo>
                <a:lnTo>
                  <a:pt x="19193" y="2130"/>
                </a:lnTo>
                <a:cubicBezTo>
                  <a:pt x="18393" y="1040"/>
                  <a:pt x="16530" y="428"/>
                  <a:pt x="15030" y="420"/>
                </a:cubicBezTo>
                <a:cubicBezTo>
                  <a:pt x="13500" y="420"/>
                  <a:pt x="11518" y="1104"/>
                  <a:pt x="9735" y="1081"/>
                </a:cubicBezTo>
                <a:cubicBezTo>
                  <a:pt x="6694" y="937"/>
                  <a:pt x="6060" y="188"/>
                  <a:pt x="3375" y="451"/>
                </a:cubicBezTo>
                <a:cubicBezTo>
                  <a:pt x="975" y="762"/>
                  <a:pt x="990" y="942"/>
                  <a:pt x="0" y="11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amille"/>
          <p:cNvSpPr/>
          <p:nvPr userDrawn="1"/>
        </p:nvSpPr>
        <p:spPr>
          <a:xfrm rot="5400000">
            <a:off x="11007829" y="269246"/>
            <a:ext cx="764540" cy="1600627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Camille"/>
          <p:cNvSpPr/>
          <p:nvPr userDrawn="1"/>
        </p:nvSpPr>
        <p:spPr>
          <a:xfrm rot="5400000">
            <a:off x="1299944" y="4714699"/>
            <a:ext cx="764540" cy="1600627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Camille"/>
          <p:cNvSpPr/>
          <p:nvPr userDrawn="1"/>
        </p:nvSpPr>
        <p:spPr>
          <a:xfrm rot="5400000">
            <a:off x="265559" y="2391646"/>
            <a:ext cx="536575" cy="112443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Camille"/>
          <p:cNvSpPr/>
          <p:nvPr userDrawn="1"/>
        </p:nvSpPr>
        <p:spPr>
          <a:xfrm rot="5400000">
            <a:off x="1245258" y="357172"/>
            <a:ext cx="536575" cy="112443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Camille"/>
          <p:cNvSpPr/>
          <p:nvPr userDrawn="1"/>
        </p:nvSpPr>
        <p:spPr>
          <a:xfrm rot="5400000">
            <a:off x="11280773" y="4362101"/>
            <a:ext cx="499110" cy="104507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6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45" y="147009"/>
            <a:ext cx="1812238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710"/>
            <a:ext cx="3931306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710"/>
            <a:ext cx="6171235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39645"/>
            <a:ext cx="3931306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5145"/>
            <a:ext cx="10850454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350"/>
            <a:ext cx="10850454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150"/>
            <a:ext cx="5399196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150"/>
            <a:ext cx="5399196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591"/>
            <a:ext cx="10850541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061" y="147009"/>
            <a:ext cx="2416317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7536" y="-680"/>
            <a:ext cx="12325498" cy="688149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28377" y="-681"/>
            <a:ext cx="12325498" cy="6881495"/>
          </a:xfrm>
          <a:prstGeom prst="rect">
            <a:avLst/>
          </a:prstGeom>
          <a:solidFill>
            <a:srgbClr val="1F355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flipV="1">
            <a:off x="-17536" y="5601290"/>
            <a:ext cx="12325498" cy="1279525"/>
          </a:xfrm>
          <a:custGeom>
            <a:avLst/>
            <a:gdLst>
              <a:gd name="connsiteX0" fmla="*/ 0 w 19220"/>
              <a:gd name="connsiteY0" fmla="*/ 0 h 2630"/>
              <a:gd name="connsiteX1" fmla="*/ 19200 w 19220"/>
              <a:gd name="connsiteY1" fmla="*/ 0 h 2630"/>
              <a:gd name="connsiteX2" fmla="*/ 19220 w 19220"/>
              <a:gd name="connsiteY2" fmla="*/ 2004 h 2630"/>
              <a:gd name="connsiteX3" fmla="*/ 15870 w 19220"/>
              <a:gd name="connsiteY3" fmla="*/ 986 h 2630"/>
              <a:gd name="connsiteX4" fmla="*/ 10170 w 19220"/>
              <a:gd name="connsiteY4" fmla="*/ 1603 h 2630"/>
              <a:gd name="connsiteX5" fmla="*/ 3900 w 19220"/>
              <a:gd name="connsiteY5" fmla="*/ 1385 h 2630"/>
              <a:gd name="connsiteX6" fmla="*/ 0 w 19220"/>
              <a:gd name="connsiteY6" fmla="*/ 2630 h 2630"/>
              <a:gd name="connsiteX7" fmla="*/ 0 w 19220"/>
              <a:gd name="connsiteY7" fmla="*/ 0 h 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0" h="2630">
                <a:moveTo>
                  <a:pt x="0" y="0"/>
                </a:moveTo>
                <a:lnTo>
                  <a:pt x="19200" y="0"/>
                </a:lnTo>
                <a:lnTo>
                  <a:pt x="19220" y="2004"/>
                </a:lnTo>
                <a:cubicBezTo>
                  <a:pt x="18197" y="1527"/>
                  <a:pt x="17370" y="1000"/>
                  <a:pt x="15870" y="986"/>
                </a:cubicBezTo>
                <a:cubicBezTo>
                  <a:pt x="14340" y="986"/>
                  <a:pt x="11880" y="1628"/>
                  <a:pt x="10170" y="1603"/>
                </a:cubicBezTo>
                <a:cubicBezTo>
                  <a:pt x="7800" y="1628"/>
                  <a:pt x="5640" y="1100"/>
                  <a:pt x="3900" y="1385"/>
                </a:cubicBezTo>
                <a:cubicBezTo>
                  <a:pt x="2790" y="1565"/>
                  <a:pt x="990" y="2363"/>
                  <a:pt x="0" y="263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 flipV="1">
            <a:off x="-17536" y="5850845"/>
            <a:ext cx="12325498" cy="1037590"/>
          </a:xfrm>
          <a:custGeom>
            <a:avLst/>
            <a:gdLst>
              <a:gd name="connsiteX0" fmla="*/ 0 w 19200"/>
              <a:gd name="connsiteY0" fmla="*/ 0 h 2130"/>
              <a:gd name="connsiteX1" fmla="*/ 19200 w 19200"/>
              <a:gd name="connsiteY1" fmla="*/ 0 h 2130"/>
              <a:gd name="connsiteX2" fmla="*/ 19193 w 19200"/>
              <a:gd name="connsiteY2" fmla="*/ 2130 h 2130"/>
              <a:gd name="connsiteX3" fmla="*/ 15030 w 19200"/>
              <a:gd name="connsiteY3" fmla="*/ 420 h 2130"/>
              <a:gd name="connsiteX4" fmla="*/ 9735 w 19200"/>
              <a:gd name="connsiteY4" fmla="*/ 1081 h 2130"/>
              <a:gd name="connsiteX5" fmla="*/ 3375 w 19200"/>
              <a:gd name="connsiteY5" fmla="*/ 451 h 2130"/>
              <a:gd name="connsiteX6" fmla="*/ 0 w 19200"/>
              <a:gd name="connsiteY6" fmla="*/ 1110 h 2130"/>
              <a:gd name="connsiteX7" fmla="*/ 0 w 19200"/>
              <a:gd name="connsiteY7" fmla="*/ 0 h 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0" h="2130">
                <a:moveTo>
                  <a:pt x="0" y="0"/>
                </a:moveTo>
                <a:lnTo>
                  <a:pt x="19200" y="0"/>
                </a:lnTo>
                <a:lnTo>
                  <a:pt x="19193" y="2130"/>
                </a:lnTo>
                <a:cubicBezTo>
                  <a:pt x="18393" y="1040"/>
                  <a:pt x="16530" y="428"/>
                  <a:pt x="15030" y="420"/>
                </a:cubicBezTo>
                <a:cubicBezTo>
                  <a:pt x="13500" y="420"/>
                  <a:pt x="11518" y="1104"/>
                  <a:pt x="9735" y="1081"/>
                </a:cubicBezTo>
                <a:cubicBezTo>
                  <a:pt x="6694" y="937"/>
                  <a:pt x="6060" y="188"/>
                  <a:pt x="3375" y="451"/>
                </a:cubicBezTo>
                <a:cubicBezTo>
                  <a:pt x="975" y="762"/>
                  <a:pt x="990" y="942"/>
                  <a:pt x="0" y="11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amille"/>
          <p:cNvSpPr/>
          <p:nvPr userDrawn="1"/>
        </p:nvSpPr>
        <p:spPr>
          <a:xfrm rot="5400000">
            <a:off x="11009312" y="269141"/>
            <a:ext cx="764540" cy="16008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Camille"/>
          <p:cNvSpPr/>
          <p:nvPr userDrawn="1"/>
        </p:nvSpPr>
        <p:spPr>
          <a:xfrm rot="5400000">
            <a:off x="1300163" y="4714594"/>
            <a:ext cx="764540" cy="16008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Camille"/>
          <p:cNvSpPr/>
          <p:nvPr userDrawn="1"/>
        </p:nvSpPr>
        <p:spPr>
          <a:xfrm rot="5400000">
            <a:off x="265628" y="2391572"/>
            <a:ext cx="536575" cy="11245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Camille"/>
          <p:cNvSpPr/>
          <p:nvPr userDrawn="1"/>
        </p:nvSpPr>
        <p:spPr>
          <a:xfrm rot="5400000">
            <a:off x="1245455" y="357099"/>
            <a:ext cx="536575" cy="11245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Camille"/>
          <p:cNvSpPr/>
          <p:nvPr userDrawn="1"/>
        </p:nvSpPr>
        <p:spPr>
          <a:xfrm rot="5400000">
            <a:off x="11282274" y="4362033"/>
            <a:ext cx="499110" cy="10452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8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49833"/>
            <a:ext cx="2699578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49833"/>
            <a:ext cx="395938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49833"/>
            <a:ext cx="2699578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225"/>
            <a:ext cx="10850541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125"/>
            <a:ext cx="10850454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slideLayout" Target="../slideLayouts/slideLayout1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2"/>
          <p:cNvSpPr txBox="1"/>
          <p:nvPr/>
        </p:nvSpPr>
        <p:spPr>
          <a:xfrm>
            <a:off x="982638" y="1557298"/>
            <a:ext cx="9658979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b="1" sz="5400">
                <a:solidFill>
                  <a:srgbClr val="FFFFFF"/>
                </a:solidFill>
                <a:latin typeface="宋体"/>
              </a:rPr>
              <a:t>5月第2周工作计划
5月第3周工作计划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505575" y="4653280"/>
            <a:ext cx="2974340" cy="54737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EB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程行简" panose="00020600040101010101" charset="-122"/>
                <a:sym typeface="思源黑体" panose="020B0500000000000000" pitchFamily="34" charset="-122"/>
              </a:rPr>
              <a:t>汇报人：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程行简" panose="00020600040101010101" charset="-122"/>
                <a:sym typeface="思源黑体" panose="020B0500000000000000" pitchFamily="34" charset="-122"/>
              </a:rPr>
              <a:t>卜凯凯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程行简" panose="00020600040101010101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2"/>
          <p:cNvSpPr txBox="1"/>
          <p:nvPr/>
        </p:nvSpPr>
        <p:spPr>
          <a:xfrm>
            <a:off x="7323457" y="4084339"/>
            <a:ext cx="50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CONTENTS</a:t>
            </a:r>
            <a:endParaRPr lang="en-US" altLang="zh-CN" sz="6000" b="1" dirty="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Camille"/>
          <p:cNvSpPr/>
          <p:nvPr/>
        </p:nvSpPr>
        <p:spPr>
          <a:xfrm rot="5400000">
            <a:off x="8835390" y="7385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Camille"/>
          <p:cNvSpPr/>
          <p:nvPr/>
        </p:nvSpPr>
        <p:spPr>
          <a:xfrm rot="5400000">
            <a:off x="11327765" y="58820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 bwMode="auto">
          <a:xfrm>
            <a:off x="1486694" y="1532910"/>
            <a:ext cx="5616624" cy="5616624"/>
          </a:xfrm>
          <a:prstGeom prst="rect">
            <a:avLst/>
          </a:prstGeom>
          <a:noFill/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  <a:ea typeface="+mn-ea"/>
              </a:rPr>
              <a:t>01  </a:t>
            </a:r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本周工作完成情况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</a:rPr>
              <a:t>02  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下周工作计划</a:t>
            </a:r>
            <a:endParaRPr lang="en-US" altLang="zh-CN" sz="36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solidFill>
                <a:schemeClr val="accent1"/>
              </a:solidFill>
              <a:latin typeface="+mn-lt"/>
              <a:ea typeface="+mn-ea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</a:rPr>
              <a:t>03  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下周工作完成所需支持</a:t>
            </a:r>
            <a:endParaRPr lang="en-US" altLang="zh-C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ts val="4000"/>
              </a:lnSpc>
              <a:buNone/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燕尾形 4"/>
          <p:cNvSpPr/>
          <p:nvPr>
            <p:custDataLst>
              <p:tags r:id="rId2"/>
            </p:custDataLst>
          </p:nvPr>
        </p:nvSpPr>
        <p:spPr>
          <a:xfrm>
            <a:off x="905007" y="1628800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4"/>
          <p:cNvSpPr/>
          <p:nvPr>
            <p:custDataLst>
              <p:tags r:id="rId3"/>
            </p:custDataLst>
          </p:nvPr>
        </p:nvSpPr>
        <p:spPr>
          <a:xfrm>
            <a:off x="865471" y="2625342"/>
            <a:ext cx="514127" cy="514127"/>
          </a:xfrm>
          <a:prstGeom prst="chevron">
            <a:avLst>
              <a:gd name="adj" fmla="val 422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燕尾形 4"/>
          <p:cNvSpPr/>
          <p:nvPr>
            <p:custDataLst>
              <p:tags r:id="rId4"/>
            </p:custDataLst>
          </p:nvPr>
        </p:nvSpPr>
        <p:spPr>
          <a:xfrm>
            <a:off x="844784" y="3621885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2"/>
          <p:cNvSpPr txBox="1"/>
          <p:nvPr/>
        </p:nvSpPr>
        <p:spPr>
          <a:xfrm>
            <a:off x="7323457" y="4084339"/>
            <a:ext cx="50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CONTENTS</a:t>
            </a:r>
            <a:endParaRPr lang="en-US" altLang="zh-CN" sz="6000" b="1" dirty="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Camille"/>
          <p:cNvSpPr/>
          <p:nvPr/>
        </p:nvSpPr>
        <p:spPr>
          <a:xfrm rot="5400000">
            <a:off x="8835390" y="7385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Camille"/>
          <p:cNvSpPr/>
          <p:nvPr/>
        </p:nvSpPr>
        <p:spPr>
          <a:xfrm rot="5400000">
            <a:off x="11327765" y="58820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 bwMode="auto">
          <a:xfrm>
            <a:off x="1486693" y="836712"/>
            <a:ext cx="5472609" cy="5616624"/>
          </a:xfrm>
          <a:prstGeom prst="rect">
            <a:avLst/>
          </a:prstGeom>
          <a:noFill/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  <a:ea typeface="+mn-ea"/>
              </a:rPr>
              <a:t>01   </a:t>
            </a:r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本周工作完成情况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燕尾形 4"/>
          <p:cNvSpPr/>
          <p:nvPr>
            <p:custDataLst>
              <p:tags r:id="rId2"/>
            </p:custDataLst>
          </p:nvPr>
        </p:nvSpPr>
        <p:spPr>
          <a:xfrm>
            <a:off x="865472" y="3429000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61745" y="901700"/>
          <a:ext cx="9152255" cy="514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305"/>
                <a:gridCol w="4457065"/>
                <a:gridCol w="1873885"/>
              </a:tblGrid>
              <a:tr h="726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实际完成情况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</a:t>
                      </a:r>
                      <a:endParaRPr lang="zh-CN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642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中文1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中文4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99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中文3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中文2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400" b="0" dirty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开始进行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各科</a:t>
                      </a:r>
                      <a:r>
                        <a:rPr lang="en-US" altLang="zh-CN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4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月份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月考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400" b="0" dirty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8245" y="260350"/>
            <a:ext cx="610743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b="1" sz="3600">
                <a:latin typeface="宋体"/>
              </a:rPr>
              <a:t>26年4月第4周工作完成情况：</a:t>
            </a:r>
            <a:endParaRPr lang="zh-CN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2"/>
          <p:cNvSpPr txBox="1"/>
          <p:nvPr/>
        </p:nvSpPr>
        <p:spPr>
          <a:xfrm>
            <a:off x="7323457" y="4084339"/>
            <a:ext cx="50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CONTENTS</a:t>
            </a:r>
            <a:endParaRPr lang="en-US" altLang="zh-CN" sz="6000" b="1" dirty="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Camille"/>
          <p:cNvSpPr/>
          <p:nvPr/>
        </p:nvSpPr>
        <p:spPr>
          <a:xfrm rot="5400000">
            <a:off x="8835390" y="7385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Camille"/>
          <p:cNvSpPr/>
          <p:nvPr/>
        </p:nvSpPr>
        <p:spPr>
          <a:xfrm rot="5400000">
            <a:off x="11327765" y="58820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 bwMode="auto">
          <a:xfrm>
            <a:off x="1486693" y="836712"/>
            <a:ext cx="5472609" cy="5616624"/>
          </a:xfrm>
          <a:prstGeom prst="rect">
            <a:avLst/>
          </a:prstGeom>
          <a:noFill/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/>
          <a:p>
            <a:pPr algn="l"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</a:rPr>
              <a:t>02  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下周工作计划</a:t>
            </a:r>
            <a:endParaRPr lang="en-US" altLang="zh-C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燕尾形 4"/>
          <p:cNvSpPr/>
          <p:nvPr>
            <p:custDataLst>
              <p:tags r:id="rId2"/>
            </p:custDataLst>
          </p:nvPr>
        </p:nvSpPr>
        <p:spPr>
          <a:xfrm>
            <a:off x="865472" y="3429000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/>
              <a:t>下周工作计划</a:t>
            </a:r>
            <a:endParaRPr lang="zh-CN" altLang="en-US" sz="2800" b="1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9521" y="1412241"/>
          <a:ext cx="8613775" cy="427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935"/>
                <a:gridCol w="4561840"/>
              </a:tblGrid>
              <a:tr h="419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工作内容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周一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中文1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周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二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中文4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周三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中文3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四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中文2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周五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400">
                          <a:latin typeface="宋体"/>
                        </a:rPr>
                        <a:t>中文2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周六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备课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208248" y="1514793"/>
            <a:ext cx="987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Thanks</a:t>
            </a:r>
            <a:endParaRPr lang="en-US" altLang="zh-CN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69196" y="2231231"/>
            <a:ext cx="85504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感谢您的观看</a:t>
            </a:r>
            <a:endParaRPr lang="zh-CN" altLang="en-US" sz="8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TextBox 9"/>
  <p:tag name="KSO_WM_UNIT_TYPE" val="l_h_f"/>
  <p:tag name="KSO_WM_UNIT_INDEX" val="1_1_1"/>
  <p:tag name="KSO_WM_UNIT_ID" val="custom160484_9*l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10.xml><?xml version="1.0" encoding="utf-8"?>
<p:tagLst xmlns:p="http://schemas.openxmlformats.org/presentationml/2006/main">
  <p:tag name="KSO_WM_UNIT_TABLE_BEAUTIFY" val="smartTable{699de748-5955-4d2b-b5e1-d272715c8d32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PP_MARK_KEY" val="27d18463-de8f-424b-9e2c-cae19bfc34c3"/>
  <p:tag name="COMMONDATA" val="eyJoZGlkIjoiMjU1YzljOTU0NjBkMjhkOWM1NDc3ODQ2NjU3ZjcyYWIifQ==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TextBox 9"/>
  <p:tag name="KSO_WM_UNIT_TYPE" val="l_h_f"/>
  <p:tag name="KSO_WM_UNIT_INDEX" val="1_1_1"/>
  <p:tag name="KSO_WM_UNIT_ID" val="custom160484_9*l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TABLE_BEAUTIFY" val="smartTable{4679b059-4867-4d76-9ce3-156c984dbe8c}"/>
  <p:tag name="TABLE_ENDDRAG_ORIGIN_RECT" val="720*533"/>
  <p:tag name="TABLE_ENDDRAG_RECT" val="99*77*720*53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TextBox 9"/>
  <p:tag name="KSO_WM_UNIT_TYPE" val="l_h_f"/>
  <p:tag name="KSO_WM_UNIT_INDEX" val="1_1_1"/>
  <p:tag name="KSO_WM_UNIT_ID" val="custom160484_9*l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自定义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汉仪程行简</vt:lpstr>
      <vt:lpstr>思源黑体</vt:lpstr>
      <vt:lpstr>黑体</vt:lpstr>
      <vt:lpstr>Arial Unicode MS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下周工作计划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勿忘心安灬</cp:lastModifiedBy>
  <cp:revision>156</cp:revision>
  <dcterms:created xsi:type="dcterms:W3CDTF">2023-10-28T01:04:00Z</dcterms:created>
  <dcterms:modified xsi:type="dcterms:W3CDTF">2025-04-27T08:59:45Z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947B945C13BE455A8E2CF2048E41F9B4_13</vt:lpwstr>
  </property>
</Properties>
</file>