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7"/>
  </p:notesMasterIdLst>
  <p:sldIdLst>
    <p:sldId id="257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522" y="-108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/>
              <a:t>第 </a:t>
            </a:r>
            <a:r>
              <a:rPr lang="en-US" altLang="zh-CN" sz="4400" b="1" dirty="0" smtClean="0"/>
              <a:t>7</a:t>
            </a:r>
            <a:r>
              <a:rPr lang="en-US" sz="4400" b="1" dirty="0" smtClean="0"/>
              <a:t> </a:t>
            </a:r>
            <a:r>
              <a:rPr lang="zh-CN" altLang="en-US" sz="4400" dirty="0" smtClean="0"/>
              <a:t>章表单选择器</a:t>
            </a:r>
            <a:endParaRPr lang="zh-CN" altLang="en-US" sz="4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章节目标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025" y="1745673"/>
            <a:ext cx="867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 smtClean="0"/>
              <a:t>常规选择器</a:t>
            </a:r>
            <a:endParaRPr lang="en-US" altLang="zh-CN" b="1" spc="300" dirty="0" smtClean="0"/>
          </a:p>
          <a:p>
            <a:pPr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 smtClean="0"/>
              <a:t>表单选择器</a:t>
            </a:r>
            <a:endParaRPr lang="en-US" altLang="zh-CN" b="1" dirty="0" smtClean="0"/>
          </a:p>
          <a:p>
            <a:pPr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 smtClean="0"/>
              <a:t>表单过滤器</a:t>
            </a:r>
            <a:endParaRPr lang="zh-CN" altLang="en-US" b="1" spc="3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常规选择器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92" y="1449340"/>
            <a:ext cx="8678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表单作为 </a:t>
            </a:r>
            <a:r>
              <a:rPr lang="en-US" dirty="0" smtClean="0"/>
              <a:t>HTML </a:t>
            </a:r>
            <a:r>
              <a:rPr lang="zh-CN" altLang="en-US" dirty="0" smtClean="0"/>
              <a:t>中一种特殊的元素，操作方法较为多样性和特殊性，开发者不但可以使用之前的常规选择器或过滤器，也可以使用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为表单专门提供的选择器和过滤器来准确的定位表单元素。</a:t>
            </a:r>
          </a:p>
          <a:p>
            <a:pPr>
              <a:buClr>
                <a:schemeClr val="accent6"/>
              </a:buClr>
            </a:pPr>
            <a:endParaRPr lang="zh-CN" altLang="en-US" b="1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一．</a:t>
            </a:r>
            <a:r>
              <a:rPr lang="zh-CN" altLang="en-US" dirty="0" smtClean="0"/>
              <a:t>常规选择器</a:t>
            </a:r>
            <a:endParaRPr lang="en-US" altLang="zh-CN" b="1" dirty="0" smtClean="0"/>
          </a:p>
          <a:p>
            <a:r>
              <a:rPr lang="zh-CN" altLang="en-US" dirty="0" smtClean="0"/>
              <a:t>我们可以使用 </a:t>
            </a:r>
            <a:r>
              <a:rPr lang="en-US" dirty="0" smtClean="0"/>
              <a:t>id</a:t>
            </a:r>
            <a:r>
              <a:rPr lang="zh-CN" altLang="en-US" dirty="0" smtClean="0"/>
              <a:t>、类</a:t>
            </a:r>
            <a:r>
              <a:rPr lang="en-US" dirty="0" smtClean="0"/>
              <a:t>(class)</a:t>
            </a:r>
            <a:r>
              <a:rPr lang="zh-CN" altLang="en-US" dirty="0" smtClean="0"/>
              <a:t>和元素名来获取表单字段，如果是表单元素，都必须含有 </a:t>
            </a:r>
            <a:r>
              <a:rPr lang="en-US" dirty="0" smtClean="0"/>
              <a:t>name</a:t>
            </a:r>
            <a:endParaRPr lang="zh-CN" altLang="en-US" dirty="0" smtClean="0"/>
          </a:p>
          <a:p>
            <a:r>
              <a:rPr lang="zh-CN" altLang="en-US" dirty="0" smtClean="0"/>
              <a:t>属性，还可以结合属性选择器来精确定位。</a:t>
            </a:r>
          </a:p>
          <a:p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1026" name="Picture 2" descr="C:\Users\Administrator\Desktop\微信截图_201803041431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434" y="3643572"/>
            <a:ext cx="6364287" cy="1200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58095" y="5070764"/>
            <a:ext cx="40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利用表单属性来寻找表单元素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表单选择器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92" y="1449340"/>
            <a:ext cx="867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虽然可以使用常规选择器来对表单的元素进行定位，但有时还是不能满足开发者灵活多变的需求。所以，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为表单提供了专用的选择器。</a:t>
            </a:r>
          </a:p>
          <a:p>
            <a:pPr>
              <a:buClr>
                <a:schemeClr val="accent6"/>
              </a:buClr>
            </a:pPr>
            <a:endParaRPr lang="zh-CN" altLang="en-US" b="1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105" y="2144684"/>
            <a:ext cx="38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表单选择器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23354" y="2531571"/>
          <a:ext cx="4979035" cy="1744980"/>
        </p:xfrm>
        <a:graphic>
          <a:graphicData uri="http://schemas.openxmlformats.org/drawingml/2006/table">
            <a:tbl>
              <a:tblPr/>
              <a:tblGrid>
                <a:gridCol w="1031240"/>
                <a:gridCol w="2827655"/>
                <a:gridCol w="1120140"/>
              </a:tblGrid>
              <a:tr h="274955">
                <a:tc>
                  <a:txBody>
                    <a:bodyPr/>
                    <a:lstStyle/>
                    <a:p>
                      <a:pPr marL="227965" marR="22161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方法名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69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描述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368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返回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227965" marR="221615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:input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5969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、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、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select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和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button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227330" marR="222885" algn="ctr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:text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选择所有单行文本框，即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type=text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27965" marR="220980" algn="ctr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:password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59690" algn="ctr">
                        <a:lnSpc>
                          <a:spcPts val="222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选择所有密码框，即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type=password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22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227965" marR="222885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:radio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969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选择所有单选框，即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type=radio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27965" marR="22288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:checkbox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969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选择所有复选框，即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type=checkbox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31668" y="4277474"/>
          <a:ext cx="4979035" cy="1811020"/>
        </p:xfrm>
        <a:graphic>
          <a:graphicData uri="http://schemas.openxmlformats.org/drawingml/2006/table">
            <a:tbl>
              <a:tblPr/>
              <a:tblGrid>
                <a:gridCol w="1031240"/>
                <a:gridCol w="2827655"/>
                <a:gridCol w="1120140"/>
              </a:tblGrid>
              <a:tr h="301625">
                <a:tc>
                  <a:txBody>
                    <a:bodyPr/>
                    <a:lstStyle/>
                    <a:p>
                      <a:pPr marL="227965" marR="22161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:submit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选取所有提交按钮，即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type=submit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227965" marR="220345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:reset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选取所有重置按钮，即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type=reset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27965" marR="22225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:image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969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选取所有图像按钮，即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type=image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227965" marR="222885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:button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5969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选择所有普通按钮，即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button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27965" marR="2209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:file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969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选择所有文件按钮，即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type=file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227965" marR="22098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:hidden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969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选择所有不可见字段，即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type=hidden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020" algn="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表单过滤器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92" y="1449340"/>
            <a:ext cx="8678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提供了四种表单过滤器，分别在是否可以用、是否选定来进行表单字段的筛选过滤。</a:t>
            </a:r>
          </a:p>
          <a:p>
            <a:pPr>
              <a:buClr>
                <a:schemeClr val="accent6"/>
              </a:buClr>
            </a:pPr>
            <a:endParaRPr lang="zh-CN" altLang="en-US" b="1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24096" y="2857268"/>
          <a:ext cx="4979035" cy="1442720"/>
        </p:xfrm>
        <a:graphic>
          <a:graphicData uri="http://schemas.openxmlformats.org/drawingml/2006/table">
            <a:tbl>
              <a:tblPr/>
              <a:tblGrid>
                <a:gridCol w="1031240"/>
                <a:gridCol w="2827655"/>
                <a:gridCol w="1120140"/>
              </a:tblGrid>
              <a:tr h="274955">
                <a:tc>
                  <a:txBody>
                    <a:bodyPr/>
                    <a:lstStyle/>
                    <a:p>
                      <a:pPr marL="227965" marR="22161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方法名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69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描述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368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返回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227965" marR="220980" algn="ctr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:enabled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5969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选取所有可用元素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227965" marR="222885" algn="ctr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:disabled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5969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选取所有不可用元素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27965" marR="220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:checked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690" algn="ctr">
                        <a:lnSpc>
                          <a:spcPts val="2215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选取所有被选中的元素，单选和复选字段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lnSpc>
                          <a:spcPts val="221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227965" marR="22288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:selected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5969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zh-CN" sz="105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选取所有被选中的元素，下拉列表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9400" marR="27495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集合元素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3651" y="2352502"/>
            <a:ext cx="496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表单过滤器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787</TotalTime>
  <Words>330</Words>
  <Application>Microsoft Office PowerPoint</Application>
  <PresentationFormat>自定义</PresentationFormat>
  <Paragraphs>68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2</vt:lpstr>
      <vt:lpstr>章节目标</vt:lpstr>
      <vt:lpstr>常规选择器</vt:lpstr>
      <vt:lpstr>表单选择器</vt:lpstr>
      <vt:lpstr>表单过滤器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162</cp:revision>
  <dcterms:created xsi:type="dcterms:W3CDTF">2016-04-22T07:52:00Z</dcterms:created>
  <dcterms:modified xsi:type="dcterms:W3CDTF">2018-03-04T06:38:54Z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