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0"/>
  </p:notesMasterIdLst>
  <p:sldIdLst>
    <p:sldId id="257" r:id="rId2"/>
    <p:sldId id="286" r:id="rId3"/>
    <p:sldId id="287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14" y="-600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cletoo.com/html/jsjque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JQuery</a:t>
            </a: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</a:rPr>
              <a:t>插件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dirty="0" smtClean="0"/>
              <a:t>插件概述</a:t>
            </a:r>
            <a:endParaRPr lang="zh-CN" altLang="en-US" b="1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327" y="1629295"/>
            <a:ext cx="11081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插件</a:t>
            </a:r>
            <a:r>
              <a:rPr lang="en-US" dirty="0" smtClean="0"/>
              <a:t>(</a:t>
            </a:r>
            <a:r>
              <a:rPr lang="en-US" dirty="0" err="1" smtClean="0"/>
              <a:t>Plugin</a:t>
            </a:r>
            <a:r>
              <a:rPr lang="en-US" dirty="0" smtClean="0"/>
              <a:t>)</a:t>
            </a:r>
            <a:r>
              <a:rPr lang="zh-CN" altLang="en-US" dirty="0" smtClean="0"/>
              <a:t>也成为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扩展</a:t>
            </a:r>
            <a:r>
              <a:rPr lang="en-US" dirty="0" smtClean="0"/>
              <a:t>(Extension)</a:t>
            </a:r>
            <a:r>
              <a:rPr lang="zh-CN" altLang="en-US" dirty="0" smtClean="0"/>
              <a:t>，是一种遵循一定规范的应用程序接口编写出来的程序。目前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插件已超过几千种，由来自世界各地的开发者共同编写、验证和完善。而对于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开发者而言，直接使用这些插件将快速稳定架构系统，节约项目成本。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插件是以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的核心代码为基础，编写出复合一定规范的应用程序。也就是说，插件也是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代码，通过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zh-CN" altLang="en-US" dirty="0" smtClean="0"/>
              <a:t>文件引入的方式植入即可。</a:t>
            </a:r>
          </a:p>
          <a:p>
            <a:r>
              <a:rPr lang="zh-CN" altLang="en-US" dirty="0" smtClean="0"/>
              <a:t>插件的种类很多，主要大致可以分为：</a:t>
            </a:r>
            <a:r>
              <a:rPr lang="en-US" dirty="0" smtClean="0"/>
              <a:t>UI </a:t>
            </a:r>
            <a:r>
              <a:rPr lang="zh-CN" altLang="en-US" dirty="0" smtClean="0"/>
              <a:t>类、表单及验证类、输入类、特效类、</a:t>
            </a:r>
            <a:r>
              <a:rPr lang="en-US" dirty="0" smtClean="0"/>
              <a:t>Ajax </a:t>
            </a:r>
            <a:r>
              <a:rPr lang="zh-CN" altLang="en-US" dirty="0" smtClean="0"/>
              <a:t>类、滑动类、图形图像类、导航类、综合工具类、动画类等等。</a:t>
            </a:r>
          </a:p>
          <a:p>
            <a:r>
              <a:rPr lang="zh-CN" altLang="en-US" dirty="0" smtClean="0"/>
              <a:t>引入插件是需要一定步骤的，基本如下：</a:t>
            </a:r>
          </a:p>
          <a:p>
            <a:r>
              <a:rPr lang="en-US" dirty="0" smtClean="0"/>
              <a:t>1.</a:t>
            </a:r>
            <a:r>
              <a:rPr lang="zh-CN" altLang="en-US" dirty="0" smtClean="0"/>
              <a:t>必须先引入 </a:t>
            </a:r>
            <a:r>
              <a:rPr lang="en-US" dirty="0" smtClean="0"/>
              <a:t>jquery.js </a:t>
            </a:r>
            <a:r>
              <a:rPr lang="zh-CN" altLang="en-US" dirty="0" smtClean="0"/>
              <a:t>文件，而且在所有插件之前引入；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引入插件；</a:t>
            </a:r>
          </a:p>
          <a:p>
            <a:r>
              <a:rPr lang="en-US" dirty="0" smtClean="0"/>
              <a:t>3.</a:t>
            </a:r>
            <a:r>
              <a:rPr lang="zh-CN" altLang="en-US" dirty="0" smtClean="0"/>
              <a:t>引入插件的周边，比如皮肤、中文包等。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验证插件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037" y="2068082"/>
            <a:ext cx="900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260" y="1658679"/>
            <a:ext cx="10621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Validate.js </a:t>
            </a:r>
            <a:r>
              <a:rPr lang="zh-CN" altLang="en-US" dirty="0" smtClean="0"/>
              <a:t>是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比较优秀的表单验证插件之一。这个插件有两个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zh-CN" altLang="en-US" dirty="0" smtClean="0"/>
              <a:t>文件，一个是主文件，一个是中文包文件。使用的时候，可以使用 </a:t>
            </a:r>
            <a:r>
              <a:rPr lang="en-US" dirty="0" smtClean="0"/>
              <a:t>min </a:t>
            </a:r>
            <a:r>
              <a:rPr lang="zh-CN" altLang="en-US" dirty="0" smtClean="0"/>
              <a:t>版本；在这里，我们采用未压缩版本。</a:t>
            </a: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791" y="2870790"/>
            <a:ext cx="9856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只要通过</a:t>
            </a:r>
            <a:r>
              <a:rPr lang="en-US" dirty="0" smtClean="0"/>
              <a:t> form </a:t>
            </a:r>
            <a:r>
              <a:rPr lang="en-US" dirty="0" err="1" smtClean="0"/>
              <a:t>元素的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对象调用</a:t>
            </a:r>
            <a:r>
              <a:rPr lang="en-US" dirty="0" smtClean="0"/>
              <a:t> validate()</a:t>
            </a:r>
            <a:r>
              <a:rPr lang="en-US" dirty="0" err="1" smtClean="0"/>
              <a:t>方法，就可以实现“必填</a:t>
            </a:r>
            <a:r>
              <a:rPr lang="en-US" dirty="0" smtClean="0"/>
              <a:t>”、“</a:t>
            </a:r>
            <a:r>
              <a:rPr lang="en-US" dirty="0" err="1" smtClean="0"/>
              <a:t>不能小于两位</a:t>
            </a:r>
            <a:r>
              <a:rPr lang="en-US" dirty="0" smtClean="0"/>
              <a:t>”、“</a:t>
            </a:r>
            <a:r>
              <a:rPr lang="en-US" dirty="0" err="1" smtClean="0"/>
              <a:t>电子邮件不正确</a:t>
            </a:r>
            <a:r>
              <a:rPr lang="en-US" dirty="0" smtClean="0"/>
              <a:t>”、“</a:t>
            </a:r>
            <a:r>
              <a:rPr lang="en-US" dirty="0" err="1" smtClean="0"/>
              <a:t>网址不正确”等验证效果</a:t>
            </a:r>
            <a:r>
              <a:rPr lang="en-US" dirty="0" smtClean="0"/>
              <a:t>。</a:t>
            </a:r>
            <a:r>
              <a:rPr lang="zh-CN" altLang="en-US" dirty="0" smtClean="0"/>
              <a:t>除了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zh-CN" altLang="en-US" dirty="0" smtClean="0"/>
              <a:t>端的 </a:t>
            </a:r>
            <a:r>
              <a:rPr lang="en-US" dirty="0" smtClean="0"/>
              <a:t>validate()</a:t>
            </a:r>
            <a:r>
              <a:rPr lang="zh-CN" altLang="en-US" dirty="0" smtClean="0"/>
              <a:t>方法调用， 表单处也需要相应设置才能最终得到验证效果。</a:t>
            </a:r>
          </a:p>
          <a:p>
            <a:r>
              <a:rPr lang="en-US" dirty="0" smtClean="0"/>
              <a:t>1.必填项：在表单设置 class="required"；</a:t>
            </a:r>
            <a:endParaRPr lang="zh-CN" altLang="en-US" dirty="0" smtClean="0"/>
          </a:p>
          <a:p>
            <a:r>
              <a:rPr lang="en-US" dirty="0" smtClean="0"/>
              <a:t>2.不得小于两位：在表单设置 </a:t>
            </a:r>
            <a:r>
              <a:rPr lang="en-US" dirty="0" err="1" smtClean="0"/>
              <a:t>minlength</a:t>
            </a:r>
            <a:r>
              <a:rPr lang="en-US" dirty="0" smtClean="0"/>
              <a:t>="2"；</a:t>
            </a:r>
            <a:endParaRPr lang="zh-CN" altLang="en-US" dirty="0" smtClean="0"/>
          </a:p>
          <a:p>
            <a:r>
              <a:rPr lang="en-US" dirty="0" smtClean="0"/>
              <a:t>3.电子邮件：在表单中设置 class="email";</a:t>
            </a:r>
            <a:endParaRPr lang="zh-CN" altLang="en-US" dirty="0" smtClean="0"/>
          </a:p>
          <a:p>
            <a:r>
              <a:rPr lang="en-US" dirty="0" smtClean="0"/>
              <a:t>4.网址：在表单中设置 class="</a:t>
            </a:r>
            <a:r>
              <a:rPr lang="en-US" dirty="0" err="1" smtClean="0"/>
              <a:t>url</a:t>
            </a:r>
            <a:r>
              <a:rPr lang="en-US" dirty="0" smtClean="0"/>
              <a:t>"。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自定义插件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0407" y="1512916"/>
            <a:ext cx="80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3905" y="1438102"/>
            <a:ext cx="88779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我们使用了别人提供好的插件，使用起来非常的方便。如果市面上找不到自己满意的插件，并且想自己封装一个插件提供给别人使用。那么就需要自己编写一个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插件了。</a:t>
            </a:r>
          </a:p>
          <a:p>
            <a:r>
              <a:rPr lang="zh-CN" altLang="en-US" dirty="0" smtClean="0"/>
              <a:t>按照功能分类，插件的形式可以分为一下三类：</a:t>
            </a:r>
          </a:p>
          <a:p>
            <a:r>
              <a:rPr lang="en-US" dirty="0" smtClean="0"/>
              <a:t>1.</a:t>
            </a:r>
            <a:r>
              <a:rPr lang="zh-CN" altLang="en-US" dirty="0" smtClean="0"/>
              <a:t>封装对象方法的插件；（也就是基于某个 </a:t>
            </a:r>
            <a:r>
              <a:rPr lang="en-US" dirty="0" smtClean="0"/>
              <a:t>DOM </a:t>
            </a:r>
            <a:r>
              <a:rPr lang="zh-CN" altLang="en-US" dirty="0" smtClean="0"/>
              <a:t>元素的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对象，局部性）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封装全局函数的插件；（全局性的封装）</a:t>
            </a:r>
          </a:p>
          <a:p>
            <a:r>
              <a:rPr lang="en-US" dirty="0" smtClean="0"/>
              <a:t>3.</a:t>
            </a:r>
            <a:r>
              <a:rPr lang="zh-CN" altLang="en-US" dirty="0" smtClean="0"/>
              <a:t>选择器插件。</a:t>
            </a:r>
            <a:r>
              <a:rPr lang="en-US" dirty="0" smtClean="0"/>
              <a:t>(</a:t>
            </a:r>
            <a:r>
              <a:rPr lang="zh-CN" altLang="en-US" dirty="0" smtClean="0"/>
              <a:t>类似与</a:t>
            </a:r>
            <a:r>
              <a:rPr lang="en-US" dirty="0" smtClean="0"/>
              <a:t>.find())</a:t>
            </a:r>
            <a:endParaRPr lang="zh-CN" alt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经过日积月累的插件开发，开发者逐步约定了一些基本要点，以解决各种因为插件导致的冲突、错误等问题，包括如下：</a:t>
            </a:r>
          </a:p>
          <a:p>
            <a:r>
              <a:rPr lang="en-US" dirty="0" smtClean="0"/>
              <a:t>1.插件名推荐使用 </a:t>
            </a:r>
            <a:r>
              <a:rPr lang="en-US" dirty="0" err="1" smtClean="0"/>
              <a:t>jquery</a:t>
            </a:r>
            <a:r>
              <a:rPr lang="en-US" dirty="0" smtClean="0"/>
              <a:t>.[</a:t>
            </a:r>
            <a:r>
              <a:rPr lang="en-US" dirty="0" err="1" smtClean="0"/>
              <a:t>插件名</a:t>
            </a:r>
            <a:r>
              <a:rPr lang="en-US" dirty="0" smtClean="0"/>
              <a:t>].</a:t>
            </a:r>
            <a:r>
              <a:rPr lang="en-US" dirty="0" err="1" smtClean="0"/>
              <a:t>js，以免和其他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文件或者其他库相冲突</a:t>
            </a:r>
            <a:r>
              <a:rPr lang="en-US" dirty="0" smtClean="0"/>
              <a:t>；</a:t>
            </a:r>
            <a:endParaRPr lang="zh-CN" altLang="en-US" dirty="0" smtClean="0"/>
          </a:p>
          <a:p>
            <a:r>
              <a:rPr lang="en-US" dirty="0" smtClean="0"/>
              <a:t>2.局部对象附加 </a:t>
            </a:r>
            <a:r>
              <a:rPr lang="en-US" dirty="0" err="1" smtClean="0"/>
              <a:t>jquery.fn</a:t>
            </a:r>
            <a:r>
              <a:rPr lang="en-US" dirty="0" smtClean="0"/>
              <a:t> </a:t>
            </a:r>
            <a:r>
              <a:rPr lang="en-US" dirty="0" err="1" smtClean="0"/>
              <a:t>对象上，全局函数附加在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上； 3.插件内部，this </a:t>
            </a:r>
            <a:r>
              <a:rPr lang="en-US" dirty="0" err="1" smtClean="0"/>
              <a:t>指向是当前的局部对象</a:t>
            </a:r>
            <a:r>
              <a:rPr lang="en-US" dirty="0" smtClean="0"/>
              <a:t>；</a:t>
            </a:r>
            <a:endParaRPr lang="zh-CN" altLang="en-US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可以通过 </a:t>
            </a:r>
            <a:r>
              <a:rPr lang="en-US" dirty="0" err="1" smtClean="0"/>
              <a:t>this.each</a:t>
            </a:r>
            <a:r>
              <a:rPr lang="en-US" dirty="0" smtClean="0"/>
              <a:t> </a:t>
            </a:r>
            <a:r>
              <a:rPr lang="zh-CN" altLang="en-US" dirty="0" smtClean="0"/>
              <a:t>来遍历所有元素；</a:t>
            </a:r>
          </a:p>
          <a:p>
            <a:r>
              <a:rPr lang="en-US" dirty="0" smtClean="0"/>
              <a:t>5.</a:t>
            </a:r>
            <a:r>
              <a:rPr lang="zh-CN" altLang="en-US" dirty="0" smtClean="0"/>
              <a:t>所有的方法或插件，必须用分号结尾，避免出现问题；</a:t>
            </a:r>
          </a:p>
          <a:p>
            <a:r>
              <a:rPr lang="en-US" dirty="0" smtClean="0"/>
              <a:t>6.</a:t>
            </a:r>
            <a:r>
              <a:rPr lang="zh-CN" altLang="en-US" dirty="0" smtClean="0"/>
              <a:t>插件应该返回的是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对象，以保证可链式连缀；</a:t>
            </a:r>
          </a:p>
          <a:p>
            <a:r>
              <a:rPr lang="en-US" dirty="0" smtClean="0"/>
              <a:t>7.</a:t>
            </a:r>
            <a:r>
              <a:rPr lang="zh-CN" altLang="en-US" dirty="0" smtClean="0"/>
              <a:t>避免插件内部使用</a:t>
            </a:r>
            <a:r>
              <a:rPr lang="en-US" dirty="0" smtClean="0"/>
              <a:t>$</a:t>
            </a:r>
            <a:r>
              <a:rPr lang="zh-CN" altLang="en-US" dirty="0" smtClean="0"/>
              <a:t>，如果要使用，请传递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进去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类级别开发插件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037" y="2068082"/>
            <a:ext cx="900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260" y="1658679"/>
            <a:ext cx="10621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类级别的插件开发最直接的理解就是给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类添加类方法，可以理解为添加静态方法。典型的例子就是</a:t>
            </a:r>
            <a:r>
              <a:rPr lang="en-US" altLang="zh-CN" dirty="0" smtClean="0"/>
              <a:t>$.AJAX()</a:t>
            </a:r>
            <a:r>
              <a:rPr lang="zh-CN" altLang="en-US" dirty="0" smtClean="0"/>
              <a:t>这个函数，将函数定义于</a:t>
            </a:r>
            <a:r>
              <a:rPr lang="en-US" altLang="zh-CN" b="1" dirty="0" err="1" smtClean="0">
                <a:hlinkClick r:id="rId2"/>
              </a:rPr>
              <a:t>jQuery</a:t>
            </a:r>
            <a:r>
              <a:rPr lang="zh-CN" altLang="en-US" dirty="0" smtClean="0"/>
              <a:t>的命名空间中。关于类级别的插件开发可以采用如下几种形式进行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791" y="2870790"/>
            <a:ext cx="985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1.1 </a:t>
            </a:r>
            <a:r>
              <a:rPr lang="zh-CN" altLang="en-US" b="1" dirty="0" smtClean="0"/>
              <a:t>添加一个新的全局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对象添加一个新的函数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但是这种方法是有弊端的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假如我有多个方法需要添加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则必须要每次都在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586" y="4401879"/>
            <a:ext cx="8814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通过 </a:t>
            </a:r>
            <a:r>
              <a:rPr lang="en-US" altLang="zh-CN" b="1" dirty="0" smtClean="0"/>
              <a:t>extend({})</a:t>
            </a:r>
            <a:r>
              <a:rPr lang="zh-CN" altLang="en-US" b="1" dirty="0" smtClean="0"/>
              <a:t>添加多个方法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$</a:t>
            </a:r>
            <a:r>
              <a:rPr lang="en-US" altLang="zh-CN" dirty="0" smtClean="0"/>
              <a:t>.extend()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我们是可以在一行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对象中添加方法。类似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fn.extend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对所有的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实例对象中的方法进行扩展。 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$(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 </a:t>
            </a:r>
            <a:endParaRPr lang="en-US" altLang="zh-CN" dirty="0" smtClean="0"/>
          </a:p>
          <a:p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4789" y="5603359"/>
            <a:ext cx="999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1.3</a:t>
            </a:r>
            <a:r>
              <a:rPr lang="zh-CN" altLang="en-US" b="1" dirty="0" smtClean="0"/>
              <a:t>使用命名空间添加方法</a:t>
            </a:r>
            <a:endParaRPr lang="en-US" altLang="zh-CN" b="1" dirty="0" smtClean="0"/>
          </a:p>
          <a:p>
            <a:r>
              <a:rPr lang="zh-CN" altLang="en-US" dirty="0" smtClean="0"/>
              <a:t>虽然在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命名空间中，我们禁止使用了大量的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函数名和变量名。但是仍然不可避免某些函数或变量名将于其他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插件冲突，因此我们习惯将一些方法封装到另一个自定义的命名空间。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EXTEND()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037" y="2068082"/>
            <a:ext cx="900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4791" y="2870790"/>
            <a:ext cx="985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321" y="1637414"/>
            <a:ext cx="10781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jQuery.extend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函数用于将一个或多个对象的内容合并到目标对象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如果多个对象具有相同的属性，则后者会覆盖前者的属性值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jQuery.extend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会接受两个参数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object1,object2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72781" y="3218318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第一个参数</a:t>
                      </a:r>
                      <a:r>
                        <a:rPr lang="en-US" altLang="zh-CN" dirty="0" smtClean="0"/>
                        <a:t>(object1)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第二个参数</a:t>
                      </a:r>
                      <a:r>
                        <a:rPr lang="en-US" altLang="zh-CN" dirty="0" smtClean="0"/>
                        <a:t>(object2)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原有属性值会发生改变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相同的属性会被第二个参数所覆盖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不存在的属性则会被第二个参数的属性增加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原有属性值不发生改变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对象</a:t>
            </a:r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级别开发插件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037" y="2068082"/>
            <a:ext cx="900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260" y="1658679"/>
            <a:ext cx="1062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对象级别则可以理解为基于对象的</a:t>
            </a:r>
            <a:r>
              <a:rPr lang="zh-CN" altLang="en-US" dirty="0" smtClean="0"/>
              <a:t>拓展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官方为我们提供了一套基于对象开发插件的模板</a:t>
            </a:r>
            <a:r>
              <a:rPr lang="en-US" altLang="zh-CN" dirty="0" smtClean="0"/>
              <a:t>.</a:t>
            </a:r>
            <a:r>
              <a:rPr lang="zh-CN" altLang="en-US" dirty="0" smtClean="0"/>
              <a:t>市面上</a:t>
            </a:r>
            <a:r>
              <a:rPr lang="en-US" altLang="zh-CN" dirty="0" smtClean="0"/>
              <a:t>99%</a:t>
            </a:r>
            <a:r>
              <a:rPr lang="zh-CN" altLang="en-US" dirty="0" smtClean="0"/>
              <a:t>的插件开发都是基于此方法进行。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730" y="2317897"/>
            <a:ext cx="985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基础</a:t>
            </a:r>
            <a:r>
              <a:rPr lang="zh-CN" altLang="en-US" b="1" dirty="0" smtClean="0"/>
              <a:t>模板</a:t>
            </a:r>
            <a:endParaRPr lang="zh-CN" altLang="en-US" dirty="0"/>
          </a:p>
        </p:txBody>
      </p:sp>
      <p:pic>
        <p:nvPicPr>
          <p:cNvPr id="1026" name="Picture 2" descr="C:\Users\Administrator\Desktop\微信截图_201805221519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089" y="2849526"/>
            <a:ext cx="5707063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开发插件注意事项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037" y="2068082"/>
            <a:ext cx="900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995" y="1225689"/>
            <a:ext cx="116710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 </a:t>
            </a:r>
            <a:r>
              <a:rPr lang="zh-CN" altLang="en-US" dirty="0" smtClean="0"/>
              <a:t>插件的文件命名必须严格遵循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.[</a:t>
            </a:r>
            <a:r>
              <a:rPr lang="zh-CN" altLang="en-US" dirty="0" smtClean="0"/>
              <a:t>插件名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的规则，以便于与其他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文件的区分，如新插件文件</a:t>
            </a:r>
            <a:r>
              <a:rPr lang="en-US" altLang="zh-CN" dirty="0" err="1" smtClean="0"/>
              <a:t>jquery.newplugin.js</a:t>
            </a:r>
            <a:r>
              <a:rPr lang="en-US" altLang="zh-CN" dirty="0" smtClean="0"/>
              <a:t>.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2) </a:t>
            </a:r>
            <a:r>
              <a:rPr lang="zh-CN" altLang="en-US" dirty="0" smtClean="0"/>
              <a:t>如果是对象级别的插件，所有的方法都应依附于</a:t>
            </a:r>
            <a:r>
              <a:rPr lang="en-US" altLang="zh-CN" dirty="0" err="1" smtClean="0"/>
              <a:t>jquery.fn</a:t>
            </a:r>
            <a:r>
              <a:rPr lang="zh-CN" altLang="en-US" dirty="0" smtClean="0"/>
              <a:t>主体对象；如果是类级别插件，所有的方法都应依附于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3) </a:t>
            </a:r>
            <a:r>
              <a:rPr lang="zh-CN" altLang="en-US" dirty="0" smtClean="0"/>
              <a:t>无论是对象级别还是类级别插件，结尾都必须以分号结束，否则，在文件被压缩时，会出现错误提示信息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4) </a:t>
            </a:r>
            <a:r>
              <a:rPr lang="zh-CN" altLang="en-US" dirty="0" smtClean="0"/>
              <a:t>在插件内部的代码中，如果要访问每个元素，可以使用</a:t>
            </a:r>
            <a:r>
              <a:rPr lang="en-US" altLang="zh-CN" dirty="0" err="1" smtClean="0"/>
              <a:t>this.each</a:t>
            </a:r>
            <a:r>
              <a:rPr lang="zh-CN" altLang="en-US" dirty="0" smtClean="0"/>
              <a:t>方法来遍历全部元素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5) </a:t>
            </a:r>
            <a:r>
              <a:rPr lang="zh-CN" altLang="en-US" dirty="0" smtClean="0"/>
              <a:t>需要说明的是，在插件的内部，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所代表的是通过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选择器所获取的对象，而非传统意义上的对象的引用。</a:t>
            </a:r>
          </a:p>
          <a:p>
            <a:r>
              <a:rPr lang="en-US" altLang="zh-CN" dirty="0" smtClean="0"/>
              <a:t>6) </a:t>
            </a:r>
            <a:r>
              <a:rPr lang="zh-CN" altLang="en-US" dirty="0" smtClean="0"/>
              <a:t>由于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代码在调用方法时，可以采用链写的方法同事调用多个方法，因此，为了保证这个功能的实现，插件本身必须返回一个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7) </a:t>
            </a:r>
            <a:r>
              <a:rPr lang="zh-CN" altLang="en-US" dirty="0" smtClean="0"/>
              <a:t>虽然“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”美元符，可以与“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”字符相代替但在便携插件的代码中，尽量不要使用“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”符号，以避免与别的代码冲突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8) </a:t>
            </a:r>
            <a:r>
              <a:rPr lang="zh-CN" altLang="en-US" dirty="0" smtClean="0"/>
              <a:t>在编写对象级别的插件时，使用</a:t>
            </a:r>
            <a:r>
              <a:rPr lang="en-US" altLang="zh-CN" dirty="0" err="1" smtClean="0"/>
              <a:t>jQuery.fn.extend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方法进行功能扩展；而针对类级别的插件，则使用</a:t>
            </a:r>
            <a:r>
              <a:rPr lang="en-US" altLang="zh-CN" dirty="0" err="1" smtClean="0"/>
              <a:t>jQuery.extend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方法进行扩展。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586" y="4401879"/>
            <a:ext cx="881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90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2308</TotalTime>
  <Words>761</Words>
  <Application>Microsoft Office PowerPoint</Application>
  <PresentationFormat>自定义</PresentationFormat>
  <Paragraphs>77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2</vt:lpstr>
      <vt:lpstr>插件概述</vt:lpstr>
      <vt:lpstr>验证插件</vt:lpstr>
      <vt:lpstr>自定义插件</vt:lpstr>
      <vt:lpstr>类级别开发插件</vt:lpstr>
      <vt:lpstr>EXTEND()</vt:lpstr>
      <vt:lpstr>对象级别开发插件</vt:lpstr>
      <vt:lpstr>开发插件注意事项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227</cp:revision>
  <dcterms:created xsi:type="dcterms:W3CDTF">2016-04-22T07:52:00Z</dcterms:created>
  <dcterms:modified xsi:type="dcterms:W3CDTF">2018-05-22T11:59:25Z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