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2" r:id="rId1"/>
  </p:sldMasterIdLst>
  <p:notesMasterIdLst>
    <p:notesMasterId r:id="rId8"/>
  </p:notesMasterIdLst>
  <p:sldIdLst>
    <p:sldId id="257" r:id="rId2"/>
    <p:sldId id="284" r:id="rId3"/>
    <p:sldId id="286" r:id="rId4"/>
    <p:sldId id="287" r:id="rId5"/>
    <p:sldId id="288" r:id="rId6"/>
    <p:sldId id="28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guide id="3" orient="horz" pos="1176">
          <p15:clr>
            <a:srgbClr val="A4A3A4"/>
          </p15:clr>
        </p15:guide>
        <p15:guide id="4" pos="726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DE5"/>
    <a:srgbClr val="95C674"/>
    <a:srgbClr val="79ADED"/>
    <a:srgbClr val="EC9A84"/>
    <a:srgbClr val="EABDBC"/>
    <a:srgbClr val="F4D3D0"/>
    <a:srgbClr val="FFFF7D"/>
    <a:srgbClr val="72BBDC"/>
    <a:srgbClr val="FFE8B9"/>
    <a:srgbClr val="BC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7" autoAdjust="0"/>
    <p:restoredTop sz="94660"/>
  </p:normalViewPr>
  <p:slideViewPr>
    <p:cSldViewPr snapToGrid="0">
      <p:cViewPr varScale="1">
        <p:scale>
          <a:sx n="82" d="100"/>
          <a:sy n="82" d="100"/>
        </p:scale>
        <p:origin x="-102" y="-618"/>
      </p:cViewPr>
      <p:guideLst>
        <p:guide orient="horz"/>
        <p:guide orient="horz" pos="1176"/>
        <p:guide/>
        <p:guide pos="7261"/>
      </p:guideLst>
    </p:cSldViewPr>
  </p:slideViewPr>
  <p:notesTextViewPr>
    <p:cViewPr>
      <p:scale>
        <a:sx n="1" d="1"/>
        <a:sy n="1" d="1"/>
      </p:scale>
      <p:origin x="0" y="0"/>
    </p:cViewPr>
  </p:notesTextViewPr>
  <p:notesViewPr>
    <p:cSldViewPr snapToGrid="0" showGuides="1">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0A3CD435-2AB5-4113-A35F-6AE0729AC345}" type="datetimeFigureOut">
              <a:rPr lang="zh-CN" altLang="en-US" smtClean="0"/>
              <a:pPr/>
              <a:t>2018/3/28</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EB42F0CA-B970-4312-9445-1F41E20742AF}" type="slidenum">
              <a:rPr lang="zh-CN" altLang="en-US" smtClean="0"/>
              <a:pPr/>
              <a:t>‹#›</a:t>
            </a:fld>
            <a:endParaRPr lang="zh-CN" altLang="en-US" dirty="0"/>
          </a:p>
        </p:txBody>
      </p:sp>
    </p:spTree>
    <p:extLst>
      <p:ext uri="{BB962C8B-B14F-4D97-AF65-F5344CB8AC3E}">
        <p14:creationId xmlns:p14="http://schemas.microsoft.com/office/powerpoint/2010/main" val="368793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 name="矩形 9"/>
          <p:cNvSpPr/>
          <p:nvPr userDrawn="1"/>
        </p:nvSpPr>
        <p:spPr>
          <a:xfrm>
            <a:off x="0" y="0"/>
            <a:ext cx="12192000" cy="342900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16" name="椭圆 15"/>
          <p:cNvSpPr/>
          <p:nvPr userDrawn="1"/>
        </p:nvSpPr>
        <p:spPr>
          <a:xfrm>
            <a:off x="5280237" y="2602653"/>
            <a:ext cx="1631527" cy="16315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17" name="图片 16" descr="logo无蓝底"/>
          <p:cNvPicPr>
            <a:picLocks noChangeAspect="1"/>
          </p:cNvPicPr>
          <p:nvPr userDrawn="1"/>
        </p:nvPicPr>
        <p:blipFill>
          <a:blip r:embed="rId2" cstate="print"/>
          <a:stretch>
            <a:fillRect/>
          </a:stretch>
        </p:blipFill>
        <p:spPr>
          <a:xfrm>
            <a:off x="5612553" y="3108113"/>
            <a:ext cx="966893" cy="620607"/>
          </a:xfrm>
          <a:prstGeom prst="rect">
            <a:avLst/>
          </a:prstGeom>
        </p:spPr>
      </p:pic>
      <p:sp>
        <p:nvSpPr>
          <p:cNvPr id="3" name="文本占位符 2"/>
          <p:cNvSpPr>
            <a:spLocks noGrp="1"/>
          </p:cNvSpPr>
          <p:nvPr>
            <p:ph type="body" sz="quarter" idx="10"/>
          </p:nvPr>
        </p:nvSpPr>
        <p:spPr>
          <a:xfrm>
            <a:off x="3151664" y="4315407"/>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smtClean="0"/>
              <a:t>单击此处编辑母版文本样式</a:t>
            </a:r>
            <a:endParaRPr lang="zh-CN" altLang="en-US" dirty="0"/>
          </a:p>
        </p:txBody>
      </p:sp>
      <p:sp>
        <p:nvSpPr>
          <p:cNvPr id="5" name="文本占位符 4"/>
          <p:cNvSpPr>
            <a:spLocks noGrp="1"/>
          </p:cNvSpPr>
          <p:nvPr>
            <p:ph type="body" sz="quarter" idx="11" hasCustomPrompt="1"/>
          </p:nvPr>
        </p:nvSpPr>
        <p:spPr>
          <a:xfrm>
            <a:off x="4426743" y="5049147"/>
            <a:ext cx="3338512" cy="514350"/>
          </a:xfrm>
        </p:spPr>
        <p:txBody>
          <a:bodyPr anchor="ctr">
            <a:normAutofit/>
          </a:bodyPr>
          <a:lstStyle>
            <a:lvl1pPr marL="0" indent="0" algn="ctr">
              <a:buFontTx/>
              <a:buNone/>
              <a:defRPr sz="2400">
                <a:solidFill>
                  <a:schemeClr val="bg1">
                    <a:lumMod val="50000"/>
                  </a:schemeClr>
                </a:solidFill>
              </a:defRPr>
            </a:lvl1pPr>
          </a:lstStyle>
          <a:p>
            <a:pPr lvl="0"/>
            <a:r>
              <a:rPr lang="zh-CN" altLang="en-US" dirty="0" smtClean="0"/>
              <a:t>单击此处添加副标题</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2"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
        <p:nvSpPr>
          <p:cNvPr id="10" name="内容占位符 2"/>
          <p:cNvSpPr>
            <a:spLocks noGrp="1"/>
          </p:cNvSpPr>
          <p:nvPr>
            <p:ph idx="1"/>
          </p:nvPr>
        </p:nvSpPr>
        <p:spPr>
          <a:xfrm>
            <a:off x="838200" y="1825625"/>
            <a:ext cx="10515600" cy="4351338"/>
          </a:xfrm>
        </p:spPr>
        <p:txBody>
          <a:bodyPr/>
          <a:lstStyle>
            <a:lvl1pPr>
              <a:lnSpc>
                <a:spcPct val="120000"/>
              </a:lnSpc>
              <a:spcBef>
                <a:spcPts val="0"/>
              </a:spcBef>
              <a:spcAft>
                <a:spcPts val="1800"/>
              </a:spcAft>
              <a:defRPr sz="1800">
                <a:solidFill>
                  <a:schemeClr val="bg1">
                    <a:lumMod val="50000"/>
                  </a:schemeClr>
                </a:solidFill>
              </a:defRPr>
            </a:lvl1pPr>
            <a:lvl2pPr>
              <a:lnSpc>
                <a:spcPct val="120000"/>
              </a:lnSpc>
              <a:spcBef>
                <a:spcPts val="0"/>
              </a:spcBef>
              <a:spcAft>
                <a:spcPts val="1800"/>
              </a:spcAft>
              <a:defRPr sz="1600">
                <a:solidFill>
                  <a:schemeClr val="bg1">
                    <a:lumMod val="50000"/>
                  </a:schemeClr>
                </a:solidFill>
              </a:defRPr>
            </a:lvl2pPr>
            <a:lvl3pPr>
              <a:lnSpc>
                <a:spcPct val="120000"/>
              </a:lnSpc>
              <a:spcBef>
                <a:spcPts val="0"/>
              </a:spcBef>
              <a:spcAft>
                <a:spcPts val="1800"/>
              </a:spcAft>
              <a:defRPr sz="1400">
                <a:solidFill>
                  <a:schemeClr val="bg1">
                    <a:lumMod val="50000"/>
                  </a:schemeClr>
                </a:solidFill>
              </a:defRPr>
            </a:lvl3pPr>
            <a:lvl4pPr>
              <a:lnSpc>
                <a:spcPct val="120000"/>
              </a:lnSpc>
              <a:spcBef>
                <a:spcPts val="0"/>
              </a:spcBef>
              <a:spcAft>
                <a:spcPts val="1800"/>
              </a:spcAft>
              <a:defRPr sz="1200">
                <a:solidFill>
                  <a:schemeClr val="bg1">
                    <a:lumMod val="50000"/>
                  </a:schemeClr>
                </a:solidFill>
              </a:defRPr>
            </a:lvl4pPr>
            <a:lvl5pPr>
              <a:lnSpc>
                <a:spcPct val="120000"/>
              </a:lnSpc>
              <a:spcBef>
                <a:spcPts val="0"/>
              </a:spcBef>
              <a:spcAft>
                <a:spcPts val="1800"/>
              </a:spcAft>
              <a:defRPr sz="11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右小幅图片及说明">
    <p:spTree>
      <p:nvGrpSpPr>
        <p:cNvPr id="1" name=""/>
        <p:cNvGrpSpPr/>
        <p:nvPr/>
      </p:nvGrpSpPr>
      <p:grpSpPr>
        <a:xfrm>
          <a:off x="0" y="0"/>
          <a:ext cx="0" cy="0"/>
          <a:chOff x="0" y="0"/>
          <a:chExt cx="0" cy="0"/>
        </a:xfrm>
      </p:grpSpPr>
      <p:sp>
        <p:nvSpPr>
          <p:cNvPr id="16" name="文本占位符 15"/>
          <p:cNvSpPr>
            <a:spLocks noGrp="1"/>
          </p:cNvSpPr>
          <p:nvPr>
            <p:ph type="body" sz="quarter" idx="11"/>
          </p:nvPr>
        </p:nvSpPr>
        <p:spPr>
          <a:xfrm>
            <a:off x="1534863" y="4980137"/>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3" name="图片占位符 2"/>
          <p:cNvSpPr>
            <a:spLocks noGrp="1"/>
          </p:cNvSpPr>
          <p:nvPr>
            <p:ph type="pic" sz="quarter" idx="10"/>
          </p:nvPr>
        </p:nvSpPr>
        <p:spPr>
          <a:xfrm>
            <a:off x="5703299" y="1535000"/>
            <a:ext cx="5590517" cy="4732075"/>
          </a:xfrm>
        </p:spPr>
        <p:txBody>
          <a:bodyPr/>
          <a:lstStyle/>
          <a:p>
            <a:endParaRPr lang="zh-CN" altLang="en-US" dirty="0"/>
          </a:p>
        </p:txBody>
      </p:sp>
      <p:sp>
        <p:nvSpPr>
          <p:cNvPr id="11" name="矩形 10"/>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12" name="椭圆 11"/>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13" name="图片 12"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15" name="直接连接符 14"/>
          <p:cNvCxnSpPr/>
          <p:nvPr userDrawn="1"/>
        </p:nvCxnSpPr>
        <p:spPr>
          <a:xfrm>
            <a:off x="5277566" y="1242681"/>
            <a:ext cx="0" cy="50405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15"/>
          <p:cNvSpPr>
            <a:spLocks noGrp="1"/>
          </p:cNvSpPr>
          <p:nvPr>
            <p:ph type="body" sz="quarter" idx="12"/>
          </p:nvPr>
        </p:nvSpPr>
        <p:spPr>
          <a:xfrm>
            <a:off x="1534862" y="3569250"/>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8" name="文本占位符 15"/>
          <p:cNvSpPr>
            <a:spLocks noGrp="1"/>
          </p:cNvSpPr>
          <p:nvPr>
            <p:ph type="body" sz="quarter" idx="13"/>
          </p:nvPr>
        </p:nvSpPr>
        <p:spPr>
          <a:xfrm>
            <a:off x="1534862" y="2158363"/>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smtClean="0"/>
              <a:t>单击此处编辑母版文本样式</a:t>
            </a:r>
          </a:p>
          <a:p>
            <a:pPr lvl="1"/>
            <a:r>
              <a:rPr lang="zh-CN" altLang="en-US" dirty="0" smtClean="0"/>
              <a:t>第二级</a:t>
            </a:r>
          </a:p>
          <a:p>
            <a:pPr lvl="4"/>
            <a:endParaRPr lang="zh-CN" altLang="en-US" dirty="0"/>
          </a:p>
        </p:txBody>
      </p:sp>
      <p:sp>
        <p:nvSpPr>
          <p:cNvPr id="19" name="标题 1"/>
          <p:cNvSpPr>
            <a:spLocks noGrp="1"/>
          </p:cNvSpPr>
          <p:nvPr>
            <p:ph type="title"/>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竖版幻灯片">
    <p:spTree>
      <p:nvGrpSpPr>
        <p:cNvPr id="1" name=""/>
        <p:cNvGrpSpPr/>
        <p:nvPr/>
      </p:nvGrpSpPr>
      <p:grpSpPr>
        <a:xfrm>
          <a:off x="0" y="0"/>
          <a:ext cx="0" cy="0"/>
          <a:chOff x="0" y="0"/>
          <a:chExt cx="0" cy="0"/>
        </a:xfrm>
      </p:grpSpPr>
      <p:sp>
        <p:nvSpPr>
          <p:cNvPr id="5" name="矩形 4"/>
          <p:cNvSpPr/>
          <p:nvPr userDrawn="1"/>
        </p:nvSpPr>
        <p:spPr>
          <a:xfrm>
            <a:off x="0" y="0"/>
            <a:ext cx="1204807" cy="685292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6" name="椭圆 5"/>
          <p:cNvSpPr/>
          <p:nvPr userDrawn="1"/>
        </p:nvSpPr>
        <p:spPr>
          <a:xfrm>
            <a:off x="712893" y="535940"/>
            <a:ext cx="986367" cy="981287"/>
          </a:xfrm>
          <a:prstGeom prst="ellipse">
            <a:avLst/>
          </a:prstGeom>
          <a:solidFill>
            <a:schemeClr val="bg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7" name="图片 6" descr="logo无蓝底"/>
          <p:cNvPicPr>
            <a:picLocks noChangeAspect="1"/>
          </p:cNvPicPr>
          <p:nvPr userDrawn="1"/>
        </p:nvPicPr>
        <p:blipFill>
          <a:blip r:embed="rId2" cstate="print"/>
          <a:stretch>
            <a:fillRect/>
          </a:stretch>
        </p:blipFill>
        <p:spPr>
          <a:xfrm>
            <a:off x="906780" y="834813"/>
            <a:ext cx="598593" cy="383540"/>
          </a:xfrm>
          <a:prstGeom prst="rect">
            <a:avLst/>
          </a:prstGeom>
        </p:spPr>
      </p:pic>
      <p:cxnSp>
        <p:nvCxnSpPr>
          <p:cNvPr id="8" name="直接连接符 7"/>
          <p:cNvCxnSpPr/>
          <p:nvPr userDrawn="1"/>
        </p:nvCxnSpPr>
        <p:spPr>
          <a:xfrm flipV="1">
            <a:off x="4304249" y="1316765"/>
            <a:ext cx="7072337" cy="10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内容占位符 9"/>
          <p:cNvSpPr>
            <a:spLocks noGrp="1"/>
          </p:cNvSpPr>
          <p:nvPr>
            <p:ph sz="quarter" idx="10"/>
          </p:nvPr>
        </p:nvSpPr>
        <p:spPr>
          <a:xfrm>
            <a:off x="1612526" y="0"/>
            <a:ext cx="10583863" cy="6858000"/>
          </a:xfrm>
        </p:spPr>
        <p:txBody>
          <a:bodyPr anchor="ctr"/>
          <a:lstStyle>
            <a:lvl1pPr>
              <a:defRPr sz="20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sz="1200">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幅图片及说明">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98226" y="435428"/>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图片占位符 2"/>
          <p:cNvSpPr>
            <a:spLocks noGrp="1"/>
          </p:cNvSpPr>
          <p:nvPr>
            <p:ph type="pic" idx="13"/>
          </p:nvPr>
        </p:nvSpPr>
        <p:spPr>
          <a:xfrm>
            <a:off x="669678" y="3423540"/>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7" name="文本占位符 15"/>
          <p:cNvSpPr>
            <a:spLocks noGrp="1"/>
          </p:cNvSpPr>
          <p:nvPr>
            <p:ph type="body" sz="quarter" idx="15"/>
          </p:nvPr>
        </p:nvSpPr>
        <p:spPr>
          <a:xfrm>
            <a:off x="6743062" y="4736318"/>
            <a:ext cx="3779519" cy="595078"/>
          </a:xfrm>
        </p:spPr>
        <p:txBody>
          <a:bodyPr/>
          <a:lstStyle>
            <a:lvl1pPr marL="0" indent="0" algn="l"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
        <p:nvSpPr>
          <p:cNvPr id="16" name="文本占位符 15"/>
          <p:cNvSpPr>
            <a:spLocks noGrp="1"/>
          </p:cNvSpPr>
          <p:nvPr>
            <p:ph type="body" sz="quarter" idx="14"/>
          </p:nvPr>
        </p:nvSpPr>
        <p:spPr>
          <a:xfrm>
            <a:off x="1704588" y="1471213"/>
            <a:ext cx="3779519" cy="595078"/>
          </a:xfrm>
        </p:spPr>
        <p:txBody>
          <a:bodyPr/>
          <a:lstStyle>
            <a:lvl1pPr marL="0" indent="0" algn="r"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r"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单击此处编辑母版文本样式</a:t>
            </a:r>
          </a:p>
          <a:p>
            <a:pPr lvl="1"/>
            <a:r>
              <a:rPr lang="zh-CN" altLang="en-US" dirty="0" smtClean="0"/>
              <a:t>第二级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大幅图片带说明">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233363" y="344488"/>
            <a:ext cx="8510587" cy="5969000"/>
          </a:xfrm>
        </p:spPr>
        <p:txBody>
          <a:bodyPr/>
          <a:lstStyle/>
          <a:p>
            <a:endParaRPr lang="zh-CN" altLang="en-US"/>
          </a:p>
        </p:txBody>
      </p:sp>
      <p:sp>
        <p:nvSpPr>
          <p:cNvPr id="14" name="文本占位符 13"/>
          <p:cNvSpPr>
            <a:spLocks noGrp="1"/>
          </p:cNvSpPr>
          <p:nvPr>
            <p:ph type="body" sz="quarter" idx="10" hasCustomPrompt="1"/>
          </p:nvPr>
        </p:nvSpPr>
        <p:spPr>
          <a:xfrm>
            <a:off x="8900159" y="4582160"/>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5" name="文本占位符 13"/>
          <p:cNvSpPr>
            <a:spLocks noGrp="1"/>
          </p:cNvSpPr>
          <p:nvPr>
            <p:ph type="body" sz="quarter" idx="11" hasCustomPrompt="1"/>
          </p:nvPr>
        </p:nvSpPr>
        <p:spPr>
          <a:xfrm>
            <a:off x="8900159" y="2756747"/>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
        <p:nvSpPr>
          <p:cNvPr id="16" name="文本占位符 13"/>
          <p:cNvSpPr>
            <a:spLocks noGrp="1"/>
          </p:cNvSpPr>
          <p:nvPr>
            <p:ph type="body" sz="quarter" idx="12" hasCustomPrompt="1"/>
          </p:nvPr>
        </p:nvSpPr>
        <p:spPr>
          <a:xfrm>
            <a:off x="8900159" y="1055096"/>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smtClean="0"/>
              <a:t>单击此处编辑母版文本式</a:t>
            </a:r>
          </a:p>
          <a:p>
            <a:pPr lvl="1"/>
            <a:r>
              <a:rPr lang="zh-CN" altLang="en-US" dirty="0" smtClean="0"/>
              <a:t>第二级</a:t>
            </a:r>
            <a:endParaRPr lang="zh-CN" altLang="en-US" dirty="0"/>
          </a:p>
        </p:txBody>
      </p:sp>
    </p:spTree>
    <p:extLst>
      <p:ext uri="{BB962C8B-B14F-4D97-AF65-F5344CB8AC3E}">
        <p14:creationId xmlns:p14="http://schemas.microsoft.com/office/powerpoint/2010/main" val="13634553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全幅图无说明">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val="33934273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2018/3/28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2018/3/28</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4" r:id="rId13"/>
    <p:sldLayoutId id="2147483651" r:id="rId14"/>
    <p:sldLayoutId id="2147483655" r:id="rId15"/>
    <p:sldLayoutId id="2147483656" r:id="rId16"/>
    <p:sldLayoutId id="2147483661" r:id="rId17"/>
    <p:sldLayoutId id="2147483659"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4400" dirty="0" smtClean="0"/>
              <a:t>第 </a:t>
            </a:r>
            <a:r>
              <a:rPr lang="en-US" sz="4400" b="1" dirty="0" smtClean="0"/>
              <a:t>4 </a:t>
            </a:r>
            <a:r>
              <a:rPr lang="zh-CN" altLang="en-US" sz="4400" dirty="0" smtClean="0"/>
              <a:t>章</a:t>
            </a:r>
            <a:r>
              <a:rPr lang="en-US" sz="4400" dirty="0" smtClean="0"/>
              <a:t>  </a:t>
            </a:r>
            <a:r>
              <a:rPr lang="zh-CN" altLang="en-US" sz="4400" dirty="0" smtClean="0"/>
              <a:t>过滤选择器</a:t>
            </a:r>
            <a:endParaRPr lang="zh-CN" altLang="en-US" sz="4400" dirty="0"/>
          </a:p>
        </p:txBody>
      </p:sp>
      <p:sp>
        <p:nvSpPr>
          <p:cNvPr id="2" name="文本占位符 1"/>
          <p:cNvSpPr>
            <a:spLocks noGrp="1"/>
          </p:cNvSpPr>
          <p:nvPr>
            <p:ph type="body" sz="quarter" idx="11"/>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9402" y="102550"/>
            <a:ext cx="3762998" cy="914400"/>
          </a:xfrm>
        </p:spPr>
        <p:txBody>
          <a:bodyPr/>
          <a:lstStyle/>
          <a:p>
            <a:r>
              <a:rPr lang="zh-CN" altLang="en-US" dirty="0" smtClean="0"/>
              <a:t>章节目标</a:t>
            </a:r>
            <a:endParaRPr lang="zh-CN" altLang="en-US" dirty="0"/>
          </a:p>
        </p:txBody>
      </p:sp>
      <p:sp>
        <p:nvSpPr>
          <p:cNvPr id="6" name="燕尾形箭头 5"/>
          <p:cNvSpPr/>
          <p:nvPr/>
        </p:nvSpPr>
        <p:spPr>
          <a:xfrm>
            <a:off x="1554480" y="1504604"/>
            <a:ext cx="1097280" cy="440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7" name="TextBox 6"/>
          <p:cNvSpPr txBox="1"/>
          <p:nvPr/>
        </p:nvSpPr>
        <p:spPr>
          <a:xfrm>
            <a:off x="2834639" y="1429789"/>
            <a:ext cx="5702531"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800" dirty="0" smtClean="0"/>
              <a:t>基本过滤器</a:t>
            </a:r>
            <a:endParaRPr lang="zh-CN" altLang="en-US" sz="2800" dirty="0">
              <a:solidFill>
                <a:schemeClr val="tx1">
                  <a:lumMod val="65000"/>
                  <a:lumOff val="35000"/>
                </a:schemeClr>
              </a:solidFill>
            </a:endParaRPr>
          </a:p>
        </p:txBody>
      </p:sp>
      <p:sp>
        <p:nvSpPr>
          <p:cNvPr id="10" name="燕尾形箭头 9"/>
          <p:cNvSpPr/>
          <p:nvPr/>
        </p:nvSpPr>
        <p:spPr>
          <a:xfrm>
            <a:off x="1548938" y="2322022"/>
            <a:ext cx="1097280" cy="440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11" name="TextBox 10"/>
          <p:cNvSpPr txBox="1"/>
          <p:nvPr/>
        </p:nvSpPr>
        <p:spPr>
          <a:xfrm>
            <a:off x="2917767" y="2302625"/>
            <a:ext cx="4039986" cy="523220"/>
          </a:xfrm>
          <a:prstGeom prst="rect">
            <a:avLst/>
          </a:prstGeom>
          <a:noFill/>
          <a:effectLst>
            <a:outerShdw blurRad="50800" dist="38100" dir="8100000" algn="tr" rotWithShape="0">
              <a:prstClr val="black">
                <a:alpha val="40000"/>
              </a:prstClr>
            </a:outerShdw>
          </a:effectLst>
        </p:spPr>
        <p:txBody>
          <a:bodyPr wrap="square" rtlCol="0">
            <a:spAutoFit/>
          </a:bodyPr>
          <a:lstStyle/>
          <a:p>
            <a:r>
              <a:rPr lang="zh-CN" altLang="en-US" sz="2800" dirty="0" smtClean="0"/>
              <a:t>内容过滤器</a:t>
            </a:r>
            <a:endParaRPr lang="zh-CN" altLang="en-US" sz="2800" dirty="0">
              <a:solidFill>
                <a:schemeClr val="tx1">
                  <a:lumMod val="65000"/>
                  <a:lumOff val="35000"/>
                </a:schemeClr>
              </a:solidFill>
            </a:endParaRPr>
          </a:p>
        </p:txBody>
      </p:sp>
      <p:sp>
        <p:nvSpPr>
          <p:cNvPr id="12" name="燕尾形箭头 11"/>
          <p:cNvSpPr/>
          <p:nvPr/>
        </p:nvSpPr>
        <p:spPr>
          <a:xfrm>
            <a:off x="1526770" y="3264131"/>
            <a:ext cx="1097280" cy="440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13" name="TextBox 12"/>
          <p:cNvSpPr txBox="1"/>
          <p:nvPr/>
        </p:nvSpPr>
        <p:spPr>
          <a:xfrm>
            <a:off x="2884516" y="3275215"/>
            <a:ext cx="4006735"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smtClean="0"/>
              <a:t>可见性过滤器</a:t>
            </a:r>
            <a:endParaRPr lang="zh-CN" altLang="en-US" sz="2800" dirty="0">
              <a:solidFill>
                <a:schemeClr val="tx1">
                  <a:lumMod val="65000"/>
                  <a:lumOff val="35000"/>
                </a:schemeClr>
              </a:solidFill>
            </a:endParaRPr>
          </a:p>
        </p:txBody>
      </p:sp>
      <p:sp>
        <p:nvSpPr>
          <p:cNvPr id="9" name="燕尾形箭头 8"/>
          <p:cNvSpPr/>
          <p:nvPr/>
        </p:nvSpPr>
        <p:spPr>
          <a:xfrm>
            <a:off x="1510145" y="4136967"/>
            <a:ext cx="1097280" cy="440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14" name="TextBox 13"/>
          <p:cNvSpPr txBox="1"/>
          <p:nvPr/>
        </p:nvSpPr>
        <p:spPr>
          <a:xfrm>
            <a:off x="2834640" y="4114800"/>
            <a:ext cx="4006735"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smtClean="0"/>
              <a:t>子元素过滤器</a:t>
            </a:r>
            <a:endParaRPr lang="zh-CN" altLang="en-US" sz="2800" dirty="0">
              <a:solidFill>
                <a:schemeClr val="tx1">
                  <a:lumMod val="65000"/>
                  <a:lumOff val="35000"/>
                </a:schemeClr>
              </a:solidFill>
            </a:endParaRPr>
          </a:p>
        </p:txBody>
      </p:sp>
      <p:sp>
        <p:nvSpPr>
          <p:cNvPr id="15" name="燕尾形箭头 14"/>
          <p:cNvSpPr/>
          <p:nvPr/>
        </p:nvSpPr>
        <p:spPr>
          <a:xfrm>
            <a:off x="1476894" y="5167745"/>
            <a:ext cx="1097280" cy="440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sp>
        <p:nvSpPr>
          <p:cNvPr id="16" name="TextBox 15"/>
          <p:cNvSpPr txBox="1"/>
          <p:nvPr/>
        </p:nvSpPr>
        <p:spPr>
          <a:xfrm>
            <a:off x="2801389" y="5145578"/>
            <a:ext cx="4006735"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smtClean="0"/>
              <a:t>其他方法</a:t>
            </a:r>
            <a:endParaRPr lang="zh-CN" altLang="en-US" sz="2800" dirty="0">
              <a:solidFill>
                <a:schemeClr val="tx1">
                  <a:lumMod val="65000"/>
                  <a:lumOff val="35000"/>
                </a:schemeClr>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1" animBg="1"/>
      <p:bldP spid="11" grpId="0"/>
      <p:bldP spid="12" grpId="0" animBg="1"/>
      <p:bldP spid="13" grpId="0"/>
      <p:bldP spid="9" grpId="0" animBg="1"/>
      <p:bldP spid="14"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5664" y="9736"/>
            <a:ext cx="6802452" cy="879027"/>
          </a:xfrm>
          <a:effectLst>
            <a:glow rad="63500">
              <a:schemeClr val="accent2">
                <a:satMod val="175000"/>
                <a:alpha val="40000"/>
              </a:schemeClr>
            </a:glow>
          </a:effectLst>
        </p:spPr>
        <p:txBody>
          <a:bodyPr>
            <a:normAutofit/>
          </a:bodyPr>
          <a:lstStyle/>
          <a:p>
            <a:r>
              <a:rPr lang="zh-CN" altLang="en-US" dirty="0" smtClean="0"/>
              <a:t>基本过滤器</a:t>
            </a:r>
            <a:endParaRPr lang="zh-CN" alt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内容占位符 2"/>
          <p:cNvSpPr txBox="1"/>
          <p:nvPr/>
        </p:nvSpPr>
        <p:spPr>
          <a:xfrm>
            <a:off x="3599723" y="5861949"/>
            <a:ext cx="3593983" cy="387081"/>
          </a:xfrm>
          <a:prstGeom prst="rect">
            <a:avLst/>
          </a:prstGeom>
        </p:spPr>
        <p:txBody>
          <a:bodyPr/>
          <a:lst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600" dirty="0">
              <a:latin typeface="微软雅黑" pitchFamily="34" charset="-122"/>
              <a:ea typeface="微软雅黑" panose="020B0503020204020204" pitchFamily="34" charset="-122"/>
            </a:endParaRPr>
          </a:p>
        </p:txBody>
      </p:sp>
      <p:sp>
        <p:nvSpPr>
          <p:cNvPr id="16" name="TextBox 15"/>
          <p:cNvSpPr txBox="1"/>
          <p:nvPr/>
        </p:nvSpPr>
        <p:spPr>
          <a:xfrm>
            <a:off x="940037" y="1478422"/>
            <a:ext cx="7827948" cy="369332"/>
          </a:xfrm>
          <a:prstGeom prst="rect">
            <a:avLst/>
          </a:prstGeom>
          <a:noFill/>
        </p:spPr>
        <p:txBody>
          <a:bodyPr wrap="square" rtlCol="0">
            <a:spAutoFit/>
          </a:bodyPr>
          <a:lstStyle/>
          <a:p>
            <a:r>
              <a:rPr lang="en-US" altLang="zh-CN" dirty="0" smtClean="0">
                <a:ea typeface="宋体" pitchFamily="2" charset="-122"/>
              </a:rPr>
              <a:t> </a:t>
            </a:r>
            <a:endParaRPr lang="zh-CN" altLang="en-US" dirty="0"/>
          </a:p>
        </p:txBody>
      </p:sp>
      <p:sp>
        <p:nvSpPr>
          <p:cNvPr id="10" name="TextBox 9"/>
          <p:cNvSpPr txBox="1"/>
          <p:nvPr/>
        </p:nvSpPr>
        <p:spPr>
          <a:xfrm>
            <a:off x="748145" y="1305099"/>
            <a:ext cx="9767455" cy="1138773"/>
          </a:xfrm>
          <a:prstGeom prst="rect">
            <a:avLst/>
          </a:prstGeom>
          <a:noFill/>
        </p:spPr>
        <p:txBody>
          <a:bodyPr wrap="square" rtlCol="0">
            <a:spAutoFit/>
          </a:bodyPr>
          <a:lstStyle/>
          <a:p>
            <a:r>
              <a:rPr lang="zh-CN" altLang="en-US" dirty="0" smtClean="0"/>
              <a:t>       </a:t>
            </a:r>
            <a:r>
              <a:rPr lang="zh-CN" altLang="en-US" sz="1600" dirty="0" smtClean="0"/>
              <a:t>过滤选择器简称： 过滤器。它其实也是一种选择器， 而这种选择器类似与 </a:t>
            </a:r>
            <a:r>
              <a:rPr lang="en-US" sz="1600" dirty="0" smtClean="0"/>
              <a:t>CSS3</a:t>
            </a:r>
            <a:r>
              <a:rPr lang="zh-CN" altLang="en-US" sz="1600" dirty="0" smtClean="0"/>
              <a:t>里的伪类，可以让不支持 </a:t>
            </a:r>
            <a:r>
              <a:rPr lang="en-US" sz="1600" dirty="0" smtClean="0"/>
              <a:t>CSS3 </a:t>
            </a:r>
            <a:r>
              <a:rPr lang="zh-CN" altLang="en-US" sz="1600" dirty="0" smtClean="0"/>
              <a:t>的低版本浏览器也能支持。和常规选择器一样，</a:t>
            </a:r>
            <a:r>
              <a:rPr lang="en-US" sz="1600" dirty="0" err="1" smtClean="0"/>
              <a:t>jQuery</a:t>
            </a:r>
            <a:r>
              <a:rPr lang="en-US" sz="1600" dirty="0" smtClean="0"/>
              <a:t> </a:t>
            </a:r>
            <a:r>
              <a:rPr lang="zh-CN" altLang="en-US" sz="1600" dirty="0" smtClean="0"/>
              <a:t>为了更方便开发者使用，提供了很多独有的过滤器。</a:t>
            </a:r>
          </a:p>
          <a:p>
            <a:endParaRPr lang="zh-CN" altLang="en-US" b="1" dirty="0"/>
          </a:p>
        </p:txBody>
      </p:sp>
      <p:sp>
        <p:nvSpPr>
          <p:cNvPr id="15" name="TextBox 14"/>
          <p:cNvSpPr txBox="1"/>
          <p:nvPr/>
        </p:nvSpPr>
        <p:spPr>
          <a:xfrm>
            <a:off x="1055716" y="2468880"/>
            <a:ext cx="9576262" cy="923330"/>
          </a:xfrm>
          <a:prstGeom prst="rect">
            <a:avLst/>
          </a:prstGeom>
          <a:noFill/>
        </p:spPr>
        <p:txBody>
          <a:bodyPr wrap="square" rtlCol="0">
            <a:spAutoFit/>
          </a:bodyPr>
          <a:lstStyle/>
          <a:p>
            <a:r>
              <a:rPr lang="zh-CN" altLang="en-US" b="1" dirty="0" smtClean="0"/>
              <a:t>一．基本过滤器</a:t>
            </a:r>
            <a:endParaRPr lang="en-US" altLang="zh-CN" b="1" dirty="0" smtClean="0"/>
          </a:p>
          <a:p>
            <a:r>
              <a:rPr lang="zh-CN" altLang="en-US" dirty="0" smtClean="0"/>
              <a:t> </a:t>
            </a:r>
            <a:r>
              <a:rPr lang="zh-CN" altLang="en-US" sz="1600" dirty="0" smtClean="0"/>
              <a:t>过滤器主要通过特定的过滤规则来筛选所需的 </a:t>
            </a:r>
            <a:r>
              <a:rPr lang="en-US" sz="1600" dirty="0" smtClean="0"/>
              <a:t>DOM </a:t>
            </a:r>
            <a:r>
              <a:rPr lang="zh-CN" altLang="en-US" sz="1600" dirty="0" smtClean="0"/>
              <a:t>元素，和 </a:t>
            </a:r>
            <a:r>
              <a:rPr lang="en-US" sz="1600" dirty="0" smtClean="0"/>
              <a:t>CSS </a:t>
            </a:r>
            <a:r>
              <a:rPr lang="zh-CN" altLang="en-US" sz="1600" dirty="0" smtClean="0"/>
              <a:t>中的伪类的语法类似：使用冒号</a:t>
            </a:r>
            <a:r>
              <a:rPr lang="en-US" sz="1600" dirty="0" smtClean="0"/>
              <a:t>(:)</a:t>
            </a:r>
            <a:r>
              <a:rPr lang="zh-CN" altLang="en-US" sz="1600" dirty="0" smtClean="0"/>
              <a:t>开头。</a:t>
            </a:r>
          </a:p>
          <a:p>
            <a:endParaRPr lang="zh-CN" altLang="en-US" dirty="0" smtClean="0"/>
          </a:p>
        </p:txBody>
      </p:sp>
      <p:graphicFrame>
        <p:nvGraphicFramePr>
          <p:cNvPr id="19" name="表格 18"/>
          <p:cNvGraphicFramePr>
            <a:graphicFrameLocks noGrp="1"/>
          </p:cNvGraphicFramePr>
          <p:nvPr/>
        </p:nvGraphicFramePr>
        <p:xfrm>
          <a:off x="1396538" y="3208481"/>
          <a:ext cx="8869681" cy="2951480"/>
        </p:xfrm>
        <a:graphic>
          <a:graphicData uri="http://schemas.openxmlformats.org/drawingml/2006/table">
            <a:tbl>
              <a:tblPr/>
              <a:tblGrid>
                <a:gridCol w="1643697"/>
                <a:gridCol w="1876107"/>
                <a:gridCol w="3993601"/>
                <a:gridCol w="1356276"/>
              </a:tblGrid>
              <a:tr h="235585">
                <a:tc>
                  <a:txBody>
                    <a:bodyPr/>
                    <a:lstStyle/>
                    <a:p>
                      <a:pPr marL="65405" marR="59055" algn="ctr">
                        <a:lnSpc>
                          <a:spcPts val="1760"/>
                        </a:lnSpc>
                        <a:spcAft>
                          <a:spcPts val="0"/>
                        </a:spcAft>
                      </a:pPr>
                      <a:r>
                        <a:rPr lang="en-US" sz="1050" dirty="0" err="1">
                          <a:solidFill>
                            <a:srgbClr val="333333"/>
                          </a:solidFill>
                          <a:latin typeface="Noto Sans CJK JP Regular"/>
                          <a:ea typeface="Noto Sans CJK JP Regular"/>
                          <a:cs typeface="Times New Roman"/>
                        </a:rPr>
                        <a:t>过滤器名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1760"/>
                        </a:lnSpc>
                        <a:spcAft>
                          <a:spcPts val="0"/>
                        </a:spcAft>
                      </a:pPr>
                      <a:r>
                        <a:rPr lang="en-US" sz="1050">
                          <a:solidFill>
                            <a:srgbClr val="333333"/>
                          </a:solidFill>
                          <a:latin typeface="Times New Roman"/>
                          <a:ea typeface="Times New Roman"/>
                          <a:cs typeface="Times New Roman"/>
                        </a:rPr>
                        <a:t>jQuery </a:t>
                      </a:r>
                      <a:r>
                        <a:rPr lang="en-US" sz="1050">
                          <a:solidFill>
                            <a:srgbClr val="333333"/>
                          </a:solidFill>
                          <a:latin typeface="Noto Sans CJK JP Regular"/>
                          <a:ea typeface="Noto Sans CJK JP Regular"/>
                          <a:cs typeface="Times New Roman"/>
                        </a:rPr>
                        <a:t>语法</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81710" marR="977900" algn="ctr">
                        <a:lnSpc>
                          <a:spcPts val="1760"/>
                        </a:lnSpc>
                        <a:spcAft>
                          <a:spcPts val="0"/>
                        </a:spcAft>
                      </a:pPr>
                      <a:r>
                        <a:rPr lang="en-US" sz="1050">
                          <a:solidFill>
                            <a:srgbClr val="333333"/>
                          </a:solidFill>
                          <a:latin typeface="Noto Sans CJK JP Regular"/>
                          <a:ea typeface="Noto Sans CJK JP Regular"/>
                          <a:cs typeface="Times New Roman"/>
                        </a:rPr>
                        <a:t>说明</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235" marR="97790" algn="ctr">
                        <a:lnSpc>
                          <a:spcPts val="1760"/>
                        </a:lnSpc>
                        <a:spcAft>
                          <a:spcPts val="0"/>
                        </a:spcAft>
                      </a:pPr>
                      <a:r>
                        <a:rPr lang="en-US" sz="1050">
                          <a:solidFill>
                            <a:srgbClr val="333333"/>
                          </a:solidFill>
                          <a:latin typeface="Noto Sans CJK JP Regular"/>
                          <a:ea typeface="Noto Sans CJK JP Regular"/>
                          <a:cs typeface="Times New Roman"/>
                        </a:rPr>
                        <a:t>返回</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220">
                <a:tc>
                  <a:txBody>
                    <a:bodyPr/>
                    <a:lstStyle/>
                    <a:p>
                      <a:pPr marL="63500" marR="59055" algn="ctr">
                        <a:spcBef>
                          <a:spcPts val="330"/>
                        </a:spcBef>
                        <a:spcAft>
                          <a:spcPts val="0"/>
                        </a:spcAft>
                      </a:pPr>
                      <a:r>
                        <a:rPr lang="en-US" sz="1050">
                          <a:solidFill>
                            <a:srgbClr val="333333"/>
                          </a:solidFill>
                          <a:latin typeface="Times New Roman"/>
                          <a:ea typeface="Times New Roman"/>
                          <a:cs typeface="Times New Roman"/>
                        </a:rPr>
                        <a:t>:first</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30"/>
                        </a:spcBef>
                        <a:spcAft>
                          <a:spcPts val="0"/>
                        </a:spcAft>
                      </a:pPr>
                      <a:r>
                        <a:rPr lang="en-US" sz="1050" dirty="0">
                          <a:solidFill>
                            <a:srgbClr val="333333"/>
                          </a:solidFill>
                          <a:latin typeface="Times New Roman"/>
                          <a:ea typeface="Times New Roman"/>
                          <a:cs typeface="Times New Roman"/>
                        </a:rPr>
                        <a:t>$('</a:t>
                      </a:r>
                      <a:r>
                        <a:rPr lang="en-US" sz="1050" dirty="0" err="1">
                          <a:solidFill>
                            <a:srgbClr val="333333"/>
                          </a:solidFill>
                          <a:latin typeface="Times New Roman"/>
                          <a:ea typeface="Times New Roman"/>
                          <a:cs typeface="Times New Roman"/>
                        </a:rPr>
                        <a:t>li:first</a:t>
                      </a:r>
                      <a:r>
                        <a:rPr lang="en-US" sz="1050" dirty="0">
                          <a:solidFill>
                            <a:srgbClr val="333333"/>
                          </a:solidFill>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en-US" sz="1050">
                          <a:solidFill>
                            <a:srgbClr val="333333"/>
                          </a:solidFill>
                          <a:latin typeface="Noto Sans CJK JP Regular"/>
                          <a:ea typeface="Noto Sans CJK JP Regular"/>
                          <a:cs typeface="Times New Roman"/>
                        </a:rPr>
                        <a:t>选取第一个元素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760"/>
                        </a:lnSpc>
                        <a:spcAft>
                          <a:spcPts val="0"/>
                        </a:spcAft>
                      </a:pPr>
                      <a:r>
                        <a:rPr lang="en-US" sz="1050">
                          <a:solidFill>
                            <a:srgbClr val="333333"/>
                          </a:solidFill>
                          <a:latin typeface="Noto Sans CJK JP Regular"/>
                          <a:ea typeface="Noto Sans CJK JP Regular"/>
                          <a:cs typeface="Times New Roman"/>
                        </a:rPr>
                        <a:t>单个元素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585">
                <a:tc>
                  <a:txBody>
                    <a:bodyPr/>
                    <a:lstStyle/>
                    <a:p>
                      <a:pPr marL="64770" marR="59055" algn="ctr">
                        <a:spcBef>
                          <a:spcPts val="325"/>
                        </a:spcBef>
                        <a:spcAft>
                          <a:spcPts val="0"/>
                        </a:spcAft>
                      </a:pPr>
                      <a:r>
                        <a:rPr lang="en-US" sz="1050">
                          <a:solidFill>
                            <a:srgbClr val="333333"/>
                          </a:solidFill>
                          <a:latin typeface="Times New Roman"/>
                          <a:ea typeface="Times New Roman"/>
                          <a:cs typeface="Times New Roman"/>
                        </a:rPr>
                        <a:t>:last</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25"/>
                        </a:spcBef>
                        <a:spcAft>
                          <a:spcPts val="0"/>
                        </a:spcAft>
                      </a:pPr>
                      <a:r>
                        <a:rPr lang="en-US" sz="1050">
                          <a:solidFill>
                            <a:srgbClr val="333333"/>
                          </a:solidFill>
                          <a:latin typeface="Times New Roman"/>
                          <a:ea typeface="Times New Roman"/>
                          <a:cs typeface="Times New Roman"/>
                        </a:rPr>
                        <a:t>$('li:last')</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en-US" sz="1050">
                          <a:solidFill>
                            <a:srgbClr val="333333"/>
                          </a:solidFill>
                          <a:latin typeface="Noto Sans CJK JP Regular"/>
                          <a:ea typeface="Noto Sans CJK JP Regular"/>
                          <a:cs typeface="Times New Roman"/>
                        </a:rPr>
                        <a:t>选取最后一个元素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760"/>
                        </a:lnSpc>
                        <a:spcAft>
                          <a:spcPts val="0"/>
                        </a:spcAft>
                      </a:pPr>
                      <a:r>
                        <a:rPr lang="en-US" sz="1050">
                          <a:solidFill>
                            <a:srgbClr val="333333"/>
                          </a:solidFill>
                          <a:latin typeface="Noto Sans CJK JP Regular"/>
                          <a:ea typeface="Noto Sans CJK JP Regular"/>
                          <a:cs typeface="Times New Roman"/>
                        </a:rPr>
                        <a:t>单个元素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6040" marR="59055" algn="ctr">
                        <a:spcBef>
                          <a:spcPts val="370"/>
                        </a:spcBef>
                        <a:spcAft>
                          <a:spcPts val="0"/>
                        </a:spcAft>
                      </a:pPr>
                      <a:r>
                        <a:rPr lang="en-US" sz="1050">
                          <a:solidFill>
                            <a:srgbClr val="333333"/>
                          </a:solidFill>
                          <a:latin typeface="Times New Roman"/>
                          <a:ea typeface="Times New Roman"/>
                          <a:cs typeface="Times New Roman"/>
                        </a:rPr>
                        <a:t>:not(selector)</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7470" algn="ctr">
                        <a:spcBef>
                          <a:spcPts val="370"/>
                        </a:spcBef>
                        <a:spcAft>
                          <a:spcPts val="0"/>
                        </a:spcAft>
                      </a:pPr>
                      <a:r>
                        <a:rPr lang="en-US" sz="1050">
                          <a:solidFill>
                            <a:srgbClr val="333333"/>
                          </a:solidFill>
                          <a:latin typeface="Times New Roman"/>
                          <a:ea typeface="Times New Roman"/>
                          <a:cs typeface="Times New Roman"/>
                        </a:rPr>
                        <a:t>$('li:not(.red)')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en-US" sz="1050">
                          <a:solidFill>
                            <a:srgbClr val="333333"/>
                          </a:solidFill>
                          <a:latin typeface="Noto Sans CJK JP Regular"/>
                          <a:ea typeface="Noto Sans CJK JP Regular"/>
                          <a:cs typeface="Times New Roman"/>
                        </a:rPr>
                        <a:t>选取 </a:t>
                      </a:r>
                      <a:r>
                        <a:rPr lang="en-US" sz="1050">
                          <a:solidFill>
                            <a:srgbClr val="333333"/>
                          </a:solidFill>
                          <a:latin typeface="Times New Roman"/>
                          <a:ea typeface="Times New Roman"/>
                          <a:cs typeface="Times New Roman"/>
                        </a:rPr>
                        <a:t>class </a:t>
                      </a:r>
                      <a:r>
                        <a:rPr lang="en-US" sz="1050">
                          <a:solidFill>
                            <a:srgbClr val="333333"/>
                          </a:solidFill>
                          <a:latin typeface="Noto Sans CJK JP Regular"/>
                          <a:ea typeface="Noto Sans CJK JP Regular"/>
                          <a:cs typeface="Times New Roman"/>
                        </a:rPr>
                        <a:t>不是 </a:t>
                      </a:r>
                      <a:r>
                        <a:rPr lang="en-US" sz="1050">
                          <a:solidFill>
                            <a:srgbClr val="333333"/>
                          </a:solidFill>
                          <a:latin typeface="Times New Roman"/>
                          <a:ea typeface="Times New Roman"/>
                          <a:cs typeface="Times New Roman"/>
                        </a:rPr>
                        <a:t>red </a:t>
                      </a:r>
                      <a:r>
                        <a:rPr lang="en-US" sz="1050">
                          <a:solidFill>
                            <a:srgbClr val="333333"/>
                          </a:solidFill>
                          <a:latin typeface="Noto Sans CJK JP Regular"/>
                          <a:ea typeface="Noto Sans CJK JP Regular"/>
                          <a:cs typeface="Times New Roman"/>
                        </a:rPr>
                        <a:t>的 </a:t>
                      </a:r>
                      <a:r>
                        <a:rPr lang="en-US" sz="1050">
                          <a:solidFill>
                            <a:srgbClr val="333333"/>
                          </a:solidFill>
                          <a:latin typeface="Times New Roman"/>
                          <a:ea typeface="Times New Roman"/>
                          <a:cs typeface="Times New Roman"/>
                        </a:rPr>
                        <a:t>li </a:t>
                      </a:r>
                      <a:r>
                        <a:rPr lang="en-US" sz="1050">
                          <a:solidFill>
                            <a:srgbClr val="333333"/>
                          </a:solidFill>
                          <a:latin typeface="Noto Sans CJK JP Regular"/>
                          <a:ea typeface="Noto Sans CJK JP Regular"/>
                          <a:cs typeface="Times New Roman"/>
                        </a:rPr>
                        <a:t>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65405" marR="59055" algn="ctr">
                        <a:spcBef>
                          <a:spcPts val="375"/>
                        </a:spcBef>
                        <a:spcAft>
                          <a:spcPts val="0"/>
                        </a:spcAft>
                      </a:pPr>
                      <a:r>
                        <a:rPr lang="en-US" sz="1050">
                          <a:solidFill>
                            <a:srgbClr val="333333"/>
                          </a:solidFill>
                          <a:latin typeface="Times New Roman"/>
                          <a:ea typeface="Times New Roman"/>
                          <a:cs typeface="Times New Roman"/>
                        </a:rPr>
                        <a:t>:even</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75"/>
                        </a:spcBef>
                        <a:spcAft>
                          <a:spcPts val="0"/>
                        </a:spcAft>
                      </a:pPr>
                      <a:r>
                        <a:rPr lang="en-US" sz="1050">
                          <a:solidFill>
                            <a:srgbClr val="333333"/>
                          </a:solidFill>
                          <a:latin typeface="Times New Roman"/>
                          <a:ea typeface="Times New Roman"/>
                          <a:cs typeface="Times New Roman"/>
                        </a:rPr>
                        <a:t>$('li.even')</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zh-CN" sz="1050" dirty="0">
                          <a:solidFill>
                            <a:srgbClr val="333333"/>
                          </a:solidFill>
                          <a:latin typeface="Times New Roman"/>
                          <a:ea typeface="Noto Sans CJK JP Regular"/>
                          <a:cs typeface="Times New Roman"/>
                        </a:rPr>
                        <a:t>选择索引</a:t>
                      </a:r>
                      <a:r>
                        <a:rPr lang="en-US" sz="1050" dirty="0">
                          <a:solidFill>
                            <a:srgbClr val="333333"/>
                          </a:solidFill>
                          <a:latin typeface="Times New Roman"/>
                          <a:ea typeface="Times New Roman"/>
                          <a:cs typeface="Times New Roman"/>
                        </a:rPr>
                        <a:t>(0 </a:t>
                      </a:r>
                      <a:r>
                        <a:rPr lang="zh-CN" sz="1050" dirty="0">
                          <a:solidFill>
                            <a:srgbClr val="333333"/>
                          </a:solidFill>
                          <a:latin typeface="Times New Roman"/>
                          <a:ea typeface="Noto Sans CJK JP Regular"/>
                          <a:cs typeface="Times New Roman"/>
                        </a:rPr>
                        <a:t>开始</a:t>
                      </a:r>
                      <a:r>
                        <a:rPr lang="en-US" sz="1050" dirty="0">
                          <a:solidFill>
                            <a:srgbClr val="333333"/>
                          </a:solidFill>
                          <a:latin typeface="Times New Roman"/>
                          <a:ea typeface="Times New Roman"/>
                          <a:cs typeface="Times New Roman"/>
                        </a:rPr>
                        <a:t>)</a:t>
                      </a:r>
                      <a:r>
                        <a:rPr lang="zh-CN" sz="1050" dirty="0">
                          <a:solidFill>
                            <a:srgbClr val="333333"/>
                          </a:solidFill>
                          <a:latin typeface="Times New Roman"/>
                          <a:ea typeface="Noto Sans CJK JP Regular"/>
                          <a:cs typeface="Times New Roman"/>
                        </a:rPr>
                        <a:t>是偶数的所有元素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5405" marR="59055" algn="ctr">
                        <a:spcBef>
                          <a:spcPts val="375"/>
                        </a:spcBef>
                        <a:spcAft>
                          <a:spcPts val="0"/>
                        </a:spcAft>
                      </a:pPr>
                      <a:r>
                        <a:rPr lang="en-US" sz="1050">
                          <a:solidFill>
                            <a:srgbClr val="333333"/>
                          </a:solidFill>
                          <a:latin typeface="Times New Roman"/>
                          <a:ea typeface="Times New Roman"/>
                          <a:cs typeface="Times New Roman"/>
                        </a:rPr>
                        <a:t>:odd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75"/>
                        </a:spcBef>
                        <a:spcAft>
                          <a:spcPts val="0"/>
                        </a:spcAft>
                      </a:pPr>
                      <a:r>
                        <a:rPr lang="en-US" sz="1050">
                          <a:solidFill>
                            <a:srgbClr val="333333"/>
                          </a:solidFill>
                          <a:latin typeface="Times New Roman"/>
                          <a:ea typeface="Times New Roman"/>
                          <a:cs typeface="Times New Roman"/>
                        </a:rPr>
                        <a:t>$('li:odd')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zh-CN" sz="1050">
                          <a:solidFill>
                            <a:srgbClr val="333333"/>
                          </a:solidFill>
                          <a:latin typeface="Times New Roman"/>
                          <a:ea typeface="Noto Sans CJK JP Regular"/>
                          <a:cs typeface="Times New Roman"/>
                        </a:rPr>
                        <a:t>选择索引</a:t>
                      </a:r>
                      <a:r>
                        <a:rPr lang="en-US" sz="1050">
                          <a:solidFill>
                            <a:srgbClr val="333333"/>
                          </a:solidFill>
                          <a:latin typeface="Times New Roman"/>
                          <a:ea typeface="Times New Roman"/>
                          <a:cs typeface="Times New Roman"/>
                        </a:rPr>
                        <a:t>(0 </a:t>
                      </a:r>
                      <a:r>
                        <a:rPr lang="zh-CN" sz="1050">
                          <a:solidFill>
                            <a:srgbClr val="333333"/>
                          </a:solidFill>
                          <a:latin typeface="Times New Roman"/>
                          <a:ea typeface="Noto Sans CJK JP Regular"/>
                          <a:cs typeface="Times New Roman"/>
                        </a:rPr>
                        <a:t>开始</a:t>
                      </a:r>
                      <a:r>
                        <a:rPr lang="en-US" sz="1050">
                          <a:solidFill>
                            <a:srgbClr val="333333"/>
                          </a:solidFill>
                          <a:latin typeface="Times New Roman"/>
                          <a:ea typeface="Times New Roman"/>
                          <a:cs typeface="Times New Roman"/>
                        </a:rPr>
                        <a:t>)</a:t>
                      </a:r>
                      <a:r>
                        <a:rPr lang="zh-CN" sz="1050">
                          <a:solidFill>
                            <a:srgbClr val="333333"/>
                          </a:solidFill>
                          <a:latin typeface="Times New Roman"/>
                          <a:ea typeface="Noto Sans CJK JP Regular"/>
                          <a:cs typeface="Times New Roman"/>
                        </a:rPr>
                        <a:t>是奇数的所有元素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66040" marR="59055" algn="ctr">
                        <a:spcBef>
                          <a:spcPts val="375"/>
                        </a:spcBef>
                        <a:spcAft>
                          <a:spcPts val="0"/>
                        </a:spcAft>
                      </a:pPr>
                      <a:r>
                        <a:rPr lang="en-US" sz="1050">
                          <a:solidFill>
                            <a:srgbClr val="333333"/>
                          </a:solidFill>
                          <a:latin typeface="Times New Roman"/>
                          <a:ea typeface="Times New Roman"/>
                          <a:cs typeface="Times New Roman"/>
                        </a:rPr>
                        <a:t>:eq(index)</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marR="78740" algn="ctr">
                        <a:spcBef>
                          <a:spcPts val="375"/>
                        </a:spcBef>
                        <a:spcAft>
                          <a:spcPts val="0"/>
                        </a:spcAft>
                      </a:pPr>
                      <a:r>
                        <a:rPr lang="en-US" sz="1050">
                          <a:solidFill>
                            <a:srgbClr val="333333"/>
                          </a:solidFill>
                          <a:latin typeface="Times New Roman"/>
                          <a:ea typeface="Times New Roman"/>
                          <a:cs typeface="Times New Roman"/>
                        </a:rPr>
                        <a:t>$('li:eq(2)')</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en-US" sz="1050" dirty="0" err="1">
                          <a:solidFill>
                            <a:srgbClr val="333333"/>
                          </a:solidFill>
                          <a:latin typeface="Noto Sans CJK JP Regular"/>
                          <a:ea typeface="Noto Sans CJK JP Regular"/>
                          <a:cs typeface="Times New Roman"/>
                        </a:rPr>
                        <a:t>选择索引</a:t>
                      </a:r>
                      <a:r>
                        <a:rPr lang="en-US" sz="1050" dirty="0">
                          <a:solidFill>
                            <a:srgbClr val="333333"/>
                          </a:solidFill>
                          <a:latin typeface="Times New Roman"/>
                          <a:ea typeface="Times New Roman"/>
                          <a:cs typeface="Times New Roman"/>
                        </a:rPr>
                        <a:t>(0 </a:t>
                      </a:r>
                      <a:r>
                        <a:rPr lang="en-US" sz="1050" dirty="0" err="1">
                          <a:solidFill>
                            <a:srgbClr val="333333"/>
                          </a:solidFill>
                          <a:latin typeface="Noto Sans CJK JP Regular"/>
                          <a:ea typeface="Noto Sans CJK JP Regular"/>
                          <a:cs typeface="Times New Roman"/>
                        </a:rPr>
                        <a:t>开始</a:t>
                      </a:r>
                      <a:r>
                        <a:rPr lang="en-US" sz="1050" dirty="0">
                          <a:solidFill>
                            <a:srgbClr val="333333"/>
                          </a:solidFill>
                          <a:latin typeface="Times New Roman"/>
                          <a:ea typeface="Times New Roman"/>
                          <a:cs typeface="Times New Roman"/>
                        </a:rPr>
                        <a:t>)</a:t>
                      </a:r>
                      <a:r>
                        <a:rPr lang="en-US" sz="1050" dirty="0" err="1">
                          <a:solidFill>
                            <a:srgbClr val="333333"/>
                          </a:solidFill>
                          <a:latin typeface="Noto Sans CJK JP Regular"/>
                          <a:ea typeface="Noto Sans CJK JP Regular"/>
                          <a:cs typeface="Times New Roman"/>
                        </a:rPr>
                        <a:t>等于</a:t>
                      </a:r>
                      <a:r>
                        <a:rPr lang="en-US" sz="1050" dirty="0">
                          <a:solidFill>
                            <a:srgbClr val="333333"/>
                          </a:solidFill>
                          <a:latin typeface="Noto Sans CJK JP Regular"/>
                          <a:ea typeface="Noto Sans CJK JP Regular"/>
                          <a:cs typeface="Times New Roman"/>
                        </a:rPr>
                        <a:t> </a:t>
                      </a:r>
                      <a:r>
                        <a:rPr lang="en-US" sz="1050" dirty="0">
                          <a:solidFill>
                            <a:srgbClr val="333333"/>
                          </a:solidFill>
                          <a:latin typeface="Times New Roman"/>
                          <a:ea typeface="Times New Roman"/>
                          <a:cs typeface="Times New Roman"/>
                        </a:rPr>
                        <a:t>index </a:t>
                      </a:r>
                      <a:r>
                        <a:rPr lang="en-US" sz="1050" dirty="0" err="1">
                          <a:solidFill>
                            <a:srgbClr val="333333"/>
                          </a:solidFill>
                          <a:latin typeface="Noto Sans CJK JP Regular"/>
                          <a:ea typeface="Noto Sans CJK JP Regular"/>
                          <a:cs typeface="Times New Roman"/>
                        </a:rPr>
                        <a:t>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单个元素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4770" marR="59055" algn="ctr">
                        <a:spcBef>
                          <a:spcPts val="375"/>
                        </a:spcBef>
                        <a:spcAft>
                          <a:spcPts val="0"/>
                        </a:spcAft>
                      </a:pPr>
                      <a:r>
                        <a:rPr lang="en-US" sz="1050">
                          <a:solidFill>
                            <a:srgbClr val="333333"/>
                          </a:solidFill>
                          <a:latin typeface="Times New Roman"/>
                          <a:ea typeface="Times New Roman"/>
                          <a:cs typeface="Times New Roman"/>
                        </a:rPr>
                        <a:t>:gt(index)</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7470" algn="ctr">
                        <a:spcBef>
                          <a:spcPts val="375"/>
                        </a:spcBef>
                        <a:spcAft>
                          <a:spcPts val="0"/>
                        </a:spcAft>
                      </a:pPr>
                      <a:r>
                        <a:rPr lang="en-US" sz="1050">
                          <a:solidFill>
                            <a:srgbClr val="333333"/>
                          </a:solidFill>
                          <a:latin typeface="Times New Roman"/>
                          <a:ea typeface="Times New Roman"/>
                          <a:cs typeface="Times New Roman"/>
                        </a:rPr>
                        <a:t>$('li:gt(2)')</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en-US" sz="1050" dirty="0" err="1">
                          <a:solidFill>
                            <a:srgbClr val="333333"/>
                          </a:solidFill>
                          <a:latin typeface="Noto Sans CJK JP Regular"/>
                          <a:ea typeface="Noto Sans CJK JP Regular"/>
                          <a:cs typeface="Times New Roman"/>
                        </a:rPr>
                        <a:t>选择索引</a:t>
                      </a:r>
                      <a:r>
                        <a:rPr lang="en-US" sz="1050" dirty="0">
                          <a:solidFill>
                            <a:srgbClr val="333333"/>
                          </a:solidFill>
                          <a:latin typeface="Times New Roman"/>
                          <a:ea typeface="Times New Roman"/>
                          <a:cs typeface="Times New Roman"/>
                        </a:rPr>
                        <a:t>(0 </a:t>
                      </a:r>
                      <a:r>
                        <a:rPr lang="en-US" sz="1050" dirty="0" err="1">
                          <a:solidFill>
                            <a:srgbClr val="333333"/>
                          </a:solidFill>
                          <a:latin typeface="Noto Sans CJK JP Regular"/>
                          <a:ea typeface="Noto Sans CJK JP Regular"/>
                          <a:cs typeface="Times New Roman"/>
                        </a:rPr>
                        <a:t>开始</a:t>
                      </a:r>
                      <a:r>
                        <a:rPr lang="en-US" sz="1050" dirty="0">
                          <a:solidFill>
                            <a:srgbClr val="333333"/>
                          </a:solidFill>
                          <a:latin typeface="Times New Roman"/>
                          <a:ea typeface="Times New Roman"/>
                          <a:cs typeface="Times New Roman"/>
                        </a:rPr>
                        <a:t>)</a:t>
                      </a:r>
                      <a:r>
                        <a:rPr lang="en-US" sz="1050" dirty="0" err="1">
                          <a:solidFill>
                            <a:srgbClr val="333333"/>
                          </a:solidFill>
                          <a:latin typeface="Noto Sans CJK JP Regular"/>
                          <a:ea typeface="Noto Sans CJK JP Regular"/>
                          <a:cs typeface="Times New Roman"/>
                        </a:rPr>
                        <a:t>大于</a:t>
                      </a:r>
                      <a:r>
                        <a:rPr lang="en-US" sz="1050" dirty="0">
                          <a:solidFill>
                            <a:srgbClr val="333333"/>
                          </a:solidFill>
                          <a:latin typeface="Noto Sans CJK JP Regular"/>
                          <a:ea typeface="Noto Sans CJK JP Regular"/>
                          <a:cs typeface="Times New Roman"/>
                        </a:rPr>
                        <a:t> </a:t>
                      </a:r>
                      <a:r>
                        <a:rPr lang="en-US" sz="1050" dirty="0">
                          <a:solidFill>
                            <a:srgbClr val="333333"/>
                          </a:solidFill>
                          <a:latin typeface="Times New Roman"/>
                          <a:ea typeface="Times New Roman"/>
                          <a:cs typeface="Times New Roman"/>
                        </a:rPr>
                        <a:t>index </a:t>
                      </a:r>
                      <a:r>
                        <a:rPr lang="en-US" sz="1050" dirty="0" err="1">
                          <a:solidFill>
                            <a:srgbClr val="333333"/>
                          </a:solidFill>
                          <a:latin typeface="Noto Sans CJK JP Regular"/>
                          <a:ea typeface="Noto Sans CJK JP Regular"/>
                          <a:cs typeface="Times New Roman"/>
                        </a:rPr>
                        <a:t>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6040" marR="59055" algn="ctr">
                        <a:spcBef>
                          <a:spcPts val="375"/>
                        </a:spcBef>
                        <a:spcAft>
                          <a:spcPts val="0"/>
                        </a:spcAft>
                      </a:pPr>
                      <a:r>
                        <a:rPr lang="en-US" sz="1050">
                          <a:solidFill>
                            <a:srgbClr val="333333"/>
                          </a:solidFill>
                          <a:latin typeface="Times New Roman"/>
                          <a:ea typeface="Times New Roman"/>
                          <a:cs typeface="Times New Roman"/>
                        </a:rPr>
                        <a:t>:lt(index)</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7470" algn="ctr">
                        <a:spcBef>
                          <a:spcPts val="375"/>
                        </a:spcBef>
                        <a:spcAft>
                          <a:spcPts val="0"/>
                        </a:spcAft>
                      </a:pPr>
                      <a:r>
                        <a:rPr lang="en-US" sz="1050">
                          <a:solidFill>
                            <a:srgbClr val="333333"/>
                          </a:solidFill>
                          <a:latin typeface="Times New Roman"/>
                          <a:ea typeface="Times New Roman"/>
                          <a:cs typeface="Times New Roman"/>
                        </a:rPr>
                        <a:t>$('li.lt(2)')</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en-US" sz="1050" dirty="0" err="1">
                          <a:solidFill>
                            <a:srgbClr val="333333"/>
                          </a:solidFill>
                          <a:latin typeface="Noto Sans CJK JP Regular"/>
                          <a:ea typeface="Noto Sans CJK JP Regular"/>
                          <a:cs typeface="Times New Roman"/>
                        </a:rPr>
                        <a:t>选择索引</a:t>
                      </a:r>
                      <a:r>
                        <a:rPr lang="en-US" sz="1050" dirty="0">
                          <a:solidFill>
                            <a:srgbClr val="333333"/>
                          </a:solidFill>
                          <a:latin typeface="Times New Roman"/>
                          <a:ea typeface="Times New Roman"/>
                          <a:cs typeface="Times New Roman"/>
                        </a:rPr>
                        <a:t>(0 </a:t>
                      </a:r>
                      <a:r>
                        <a:rPr lang="en-US" sz="1050" dirty="0" err="1">
                          <a:solidFill>
                            <a:srgbClr val="333333"/>
                          </a:solidFill>
                          <a:latin typeface="Noto Sans CJK JP Regular"/>
                          <a:ea typeface="Noto Sans CJK JP Regular"/>
                          <a:cs typeface="Times New Roman"/>
                        </a:rPr>
                        <a:t>开始</a:t>
                      </a:r>
                      <a:r>
                        <a:rPr lang="en-US" sz="1050" dirty="0">
                          <a:solidFill>
                            <a:srgbClr val="333333"/>
                          </a:solidFill>
                          <a:latin typeface="Times New Roman"/>
                          <a:ea typeface="Times New Roman"/>
                          <a:cs typeface="Times New Roman"/>
                        </a:rPr>
                        <a:t>)</a:t>
                      </a:r>
                      <a:r>
                        <a:rPr lang="en-US" sz="1050" dirty="0" err="1">
                          <a:solidFill>
                            <a:srgbClr val="333333"/>
                          </a:solidFill>
                          <a:latin typeface="Noto Sans CJK JP Regular"/>
                          <a:ea typeface="Noto Sans CJK JP Regular"/>
                          <a:cs typeface="Times New Roman"/>
                        </a:rPr>
                        <a:t>小于</a:t>
                      </a:r>
                      <a:r>
                        <a:rPr lang="en-US" sz="1050" dirty="0">
                          <a:solidFill>
                            <a:srgbClr val="333333"/>
                          </a:solidFill>
                          <a:latin typeface="Noto Sans CJK JP Regular"/>
                          <a:ea typeface="Noto Sans CJK JP Regular"/>
                          <a:cs typeface="Times New Roman"/>
                        </a:rPr>
                        <a:t> </a:t>
                      </a:r>
                      <a:r>
                        <a:rPr lang="en-US" sz="1050" dirty="0">
                          <a:solidFill>
                            <a:srgbClr val="333333"/>
                          </a:solidFill>
                          <a:latin typeface="Times New Roman"/>
                          <a:ea typeface="Times New Roman"/>
                          <a:cs typeface="Times New Roman"/>
                        </a:rPr>
                        <a:t>index </a:t>
                      </a:r>
                      <a:r>
                        <a:rPr lang="en-US" sz="1050" dirty="0" err="1">
                          <a:solidFill>
                            <a:srgbClr val="333333"/>
                          </a:solidFill>
                          <a:latin typeface="Noto Sans CJK JP Regular"/>
                          <a:ea typeface="Noto Sans CJK JP Regular"/>
                          <a:cs typeface="Times New Roman"/>
                        </a:rPr>
                        <a:t>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920">
                <a:tc>
                  <a:txBody>
                    <a:bodyPr/>
                    <a:lstStyle/>
                    <a:p>
                      <a:pPr marL="66040" marR="59055" algn="ctr">
                        <a:spcBef>
                          <a:spcPts val="380"/>
                        </a:spcBef>
                        <a:spcAft>
                          <a:spcPts val="0"/>
                        </a:spcAft>
                      </a:pPr>
                      <a:r>
                        <a:rPr lang="en-US" sz="1050">
                          <a:solidFill>
                            <a:srgbClr val="333333"/>
                          </a:solidFill>
                          <a:latin typeface="Times New Roman"/>
                          <a:ea typeface="Times New Roman"/>
                          <a:cs typeface="Times New Roman"/>
                        </a:rPr>
                        <a:t>:header</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marR="78740" algn="ctr">
                        <a:spcBef>
                          <a:spcPts val="380"/>
                        </a:spcBef>
                        <a:spcAft>
                          <a:spcPts val="0"/>
                        </a:spcAft>
                      </a:pPr>
                      <a:r>
                        <a:rPr lang="en-US" sz="1050">
                          <a:solidFill>
                            <a:srgbClr val="333333"/>
                          </a:solidFill>
                          <a:latin typeface="Times New Roman"/>
                          <a:ea typeface="Times New Roman"/>
                          <a:cs typeface="Times New Roman"/>
                        </a:rPr>
                        <a:t>$(':header')</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en-US" sz="1050">
                          <a:solidFill>
                            <a:srgbClr val="333333"/>
                          </a:solidFill>
                          <a:latin typeface="Noto Sans CJK JP Regular"/>
                          <a:ea typeface="Noto Sans CJK JP Regular"/>
                          <a:cs typeface="Times New Roman"/>
                        </a:rPr>
                        <a:t>选择标题元素，</a:t>
                      </a:r>
                      <a:r>
                        <a:rPr lang="en-US" sz="1050">
                          <a:solidFill>
                            <a:srgbClr val="333333"/>
                          </a:solidFill>
                          <a:latin typeface="Times New Roman"/>
                          <a:ea typeface="Times New Roman"/>
                          <a:cs typeface="Times New Roman"/>
                        </a:rPr>
                        <a:t>h1 ~ h6</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4135" marR="59055" algn="ctr">
                        <a:spcBef>
                          <a:spcPts val="380"/>
                        </a:spcBef>
                        <a:spcAft>
                          <a:spcPts val="0"/>
                        </a:spcAft>
                      </a:pPr>
                      <a:r>
                        <a:rPr lang="en-US" sz="1050">
                          <a:solidFill>
                            <a:srgbClr val="333333"/>
                          </a:solidFill>
                          <a:latin typeface="Times New Roman"/>
                          <a:ea typeface="Times New Roman"/>
                          <a:cs typeface="Times New Roman"/>
                        </a:rPr>
                        <a:t>:animated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7470" algn="ctr">
                        <a:spcBef>
                          <a:spcPts val="380"/>
                        </a:spcBef>
                        <a:spcAft>
                          <a:spcPts val="0"/>
                        </a:spcAft>
                      </a:pPr>
                      <a:r>
                        <a:rPr lang="en-US" sz="1050">
                          <a:solidFill>
                            <a:srgbClr val="333333"/>
                          </a:solidFill>
                          <a:latin typeface="Times New Roman"/>
                          <a:ea typeface="Times New Roman"/>
                          <a:cs typeface="Times New Roman"/>
                        </a:rPr>
                        <a:t>$(':animated')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zh-CN" sz="1050">
                          <a:solidFill>
                            <a:srgbClr val="333333"/>
                          </a:solidFill>
                          <a:latin typeface="Times New Roman"/>
                          <a:ea typeface="Noto Sans CJK JP Regular"/>
                          <a:cs typeface="Times New Roman"/>
                        </a:rPr>
                        <a:t>选择正在执行动画的元素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555">
                <a:tc>
                  <a:txBody>
                    <a:bodyPr/>
                    <a:lstStyle/>
                    <a:p>
                      <a:pPr marL="66040" marR="59055" algn="ctr">
                        <a:spcBef>
                          <a:spcPts val="370"/>
                        </a:spcBef>
                        <a:spcAft>
                          <a:spcPts val="0"/>
                        </a:spcAft>
                      </a:pPr>
                      <a:r>
                        <a:rPr lang="en-US" sz="1050" dirty="0">
                          <a:solidFill>
                            <a:srgbClr val="333333"/>
                          </a:solidFill>
                          <a:latin typeface="Times New Roman"/>
                          <a:ea typeface="Times New Roman"/>
                          <a:cs typeface="Times New Roman"/>
                        </a:rPr>
                        <a:t>:focus</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70"/>
                        </a:spcBef>
                        <a:spcAft>
                          <a:spcPts val="0"/>
                        </a:spcAft>
                      </a:pPr>
                      <a:r>
                        <a:rPr lang="en-US" sz="1050">
                          <a:solidFill>
                            <a:srgbClr val="333333"/>
                          </a:solidFill>
                          <a:latin typeface="Times New Roman"/>
                          <a:ea typeface="Times New Roman"/>
                          <a:cs typeface="Times New Roman"/>
                        </a:rPr>
                        <a:t>$(':focus')</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865"/>
                        </a:lnSpc>
                        <a:spcAft>
                          <a:spcPts val="0"/>
                        </a:spcAft>
                      </a:pPr>
                      <a:r>
                        <a:rPr lang="zh-CN" sz="1050">
                          <a:solidFill>
                            <a:srgbClr val="333333"/>
                          </a:solidFill>
                          <a:latin typeface="Times New Roman"/>
                          <a:ea typeface="Noto Sans CJK JP Regular"/>
                          <a:cs typeface="Times New Roman"/>
                        </a:rPr>
                        <a:t>选择当前被焦点的元素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dirty="0" err="1">
                          <a:solidFill>
                            <a:srgbClr val="333333"/>
                          </a:solidFill>
                          <a:latin typeface="Noto Sans CJK JP Regular"/>
                          <a:ea typeface="Noto Sans CJK JP Regular"/>
                          <a:cs typeface="Times New Roman"/>
                        </a:rPr>
                        <a:t>集合元素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049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5664" y="9736"/>
            <a:ext cx="6802452" cy="879027"/>
          </a:xfrm>
          <a:effectLst>
            <a:glow rad="63500">
              <a:schemeClr val="accent2">
                <a:satMod val="175000"/>
                <a:alpha val="40000"/>
              </a:schemeClr>
            </a:glow>
          </a:effectLst>
        </p:spPr>
        <p:txBody>
          <a:bodyPr>
            <a:normAutofit/>
          </a:bodyPr>
          <a:lstStyle/>
          <a:p>
            <a:r>
              <a:rPr lang="zh-CN" altLang="en-US" dirty="0" smtClean="0"/>
              <a:t>内容过滤器</a:t>
            </a:r>
            <a:endParaRPr lang="zh-CN" alt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内容占位符 2"/>
          <p:cNvSpPr txBox="1"/>
          <p:nvPr/>
        </p:nvSpPr>
        <p:spPr>
          <a:xfrm>
            <a:off x="3599723" y="5861949"/>
            <a:ext cx="3593983" cy="387081"/>
          </a:xfrm>
          <a:prstGeom prst="rect">
            <a:avLst/>
          </a:prstGeom>
        </p:spPr>
        <p:txBody>
          <a:bodyPr/>
          <a:lst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600" dirty="0">
              <a:latin typeface="微软雅黑" pitchFamily="34" charset="-122"/>
              <a:ea typeface="微软雅黑" panose="020B0503020204020204" pitchFamily="34" charset="-122"/>
            </a:endParaRPr>
          </a:p>
        </p:txBody>
      </p:sp>
      <p:sp>
        <p:nvSpPr>
          <p:cNvPr id="16" name="TextBox 15"/>
          <p:cNvSpPr txBox="1"/>
          <p:nvPr/>
        </p:nvSpPr>
        <p:spPr>
          <a:xfrm>
            <a:off x="940037" y="1478422"/>
            <a:ext cx="7827948" cy="369332"/>
          </a:xfrm>
          <a:prstGeom prst="rect">
            <a:avLst/>
          </a:prstGeom>
          <a:noFill/>
        </p:spPr>
        <p:txBody>
          <a:bodyPr wrap="square" rtlCol="0">
            <a:spAutoFit/>
          </a:bodyPr>
          <a:lstStyle/>
          <a:p>
            <a:r>
              <a:rPr lang="en-US" altLang="zh-CN" dirty="0" smtClean="0">
                <a:ea typeface="宋体" pitchFamily="2" charset="-122"/>
              </a:rPr>
              <a:t> </a:t>
            </a:r>
            <a:endParaRPr lang="zh-CN" altLang="en-US" dirty="0"/>
          </a:p>
        </p:txBody>
      </p:sp>
      <p:sp>
        <p:nvSpPr>
          <p:cNvPr id="14" name="TextBox 13"/>
          <p:cNvSpPr txBox="1"/>
          <p:nvPr/>
        </p:nvSpPr>
        <p:spPr>
          <a:xfrm>
            <a:off x="847898" y="1521229"/>
            <a:ext cx="8188037" cy="646331"/>
          </a:xfrm>
          <a:prstGeom prst="rect">
            <a:avLst/>
          </a:prstGeom>
          <a:noFill/>
        </p:spPr>
        <p:txBody>
          <a:bodyPr wrap="square" rtlCol="0">
            <a:spAutoFit/>
          </a:bodyPr>
          <a:lstStyle/>
          <a:p>
            <a:r>
              <a:rPr lang="zh-CN" altLang="en-US" dirty="0" smtClean="0"/>
              <a:t>内容过滤器的过滤规则主要是包含的子元素或文本内容上。</a:t>
            </a:r>
          </a:p>
          <a:p>
            <a:endParaRPr lang="zh-CN" altLang="en-US" dirty="0"/>
          </a:p>
        </p:txBody>
      </p:sp>
      <p:graphicFrame>
        <p:nvGraphicFramePr>
          <p:cNvPr id="15" name="表格 14"/>
          <p:cNvGraphicFramePr>
            <a:graphicFrameLocks noGrp="1"/>
          </p:cNvGraphicFramePr>
          <p:nvPr/>
        </p:nvGraphicFramePr>
        <p:xfrm>
          <a:off x="1202574" y="2053241"/>
          <a:ext cx="8431876" cy="1704113"/>
        </p:xfrm>
        <a:graphic>
          <a:graphicData uri="http://schemas.openxmlformats.org/drawingml/2006/table">
            <a:tbl>
              <a:tblPr/>
              <a:tblGrid>
                <a:gridCol w="1562565"/>
                <a:gridCol w="1897706"/>
                <a:gridCol w="3682275"/>
                <a:gridCol w="1289330"/>
              </a:tblGrid>
              <a:tr h="294714">
                <a:tc>
                  <a:txBody>
                    <a:bodyPr/>
                    <a:lstStyle/>
                    <a:p>
                      <a:pPr marL="65405" marR="59055" algn="ctr">
                        <a:lnSpc>
                          <a:spcPts val="1760"/>
                        </a:lnSpc>
                        <a:spcAft>
                          <a:spcPts val="0"/>
                        </a:spcAft>
                      </a:pPr>
                      <a:r>
                        <a:rPr lang="en-US" sz="1050" dirty="0" err="1">
                          <a:solidFill>
                            <a:srgbClr val="333333"/>
                          </a:solidFill>
                          <a:latin typeface="Noto Sans CJK JP Regular"/>
                          <a:ea typeface="Noto Sans CJK JP Regular"/>
                          <a:cs typeface="Times New Roman"/>
                        </a:rPr>
                        <a:t>过滤器名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230" marR="57150" algn="ctr">
                        <a:lnSpc>
                          <a:spcPts val="1760"/>
                        </a:lnSpc>
                        <a:spcAft>
                          <a:spcPts val="0"/>
                        </a:spcAft>
                      </a:pPr>
                      <a:r>
                        <a:rPr lang="en-US" sz="1050">
                          <a:solidFill>
                            <a:srgbClr val="333333"/>
                          </a:solidFill>
                          <a:latin typeface="Times New Roman"/>
                          <a:ea typeface="Times New Roman"/>
                          <a:cs typeface="Times New Roman"/>
                        </a:rPr>
                        <a:t>jQuery </a:t>
                      </a:r>
                      <a:r>
                        <a:rPr lang="en-US" sz="1050">
                          <a:solidFill>
                            <a:srgbClr val="333333"/>
                          </a:solidFill>
                          <a:latin typeface="Noto Sans CJK JP Regular"/>
                          <a:ea typeface="Noto Sans CJK JP Regular"/>
                          <a:cs typeface="Times New Roman"/>
                        </a:rPr>
                        <a:t>语法</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8690" marR="942975" algn="ctr">
                        <a:lnSpc>
                          <a:spcPts val="1760"/>
                        </a:lnSpc>
                        <a:spcAft>
                          <a:spcPts val="0"/>
                        </a:spcAft>
                      </a:pPr>
                      <a:r>
                        <a:rPr lang="en-US" sz="1050">
                          <a:solidFill>
                            <a:srgbClr val="333333"/>
                          </a:solidFill>
                          <a:latin typeface="Noto Sans CJK JP Regular"/>
                          <a:ea typeface="Noto Sans CJK JP Regular"/>
                          <a:cs typeface="Times New Roman"/>
                        </a:rPr>
                        <a:t>说明</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235" marR="97790" algn="ctr">
                        <a:lnSpc>
                          <a:spcPts val="1760"/>
                        </a:lnSpc>
                        <a:spcAft>
                          <a:spcPts val="0"/>
                        </a:spcAft>
                      </a:pPr>
                      <a:r>
                        <a:rPr lang="en-US" sz="1050">
                          <a:solidFill>
                            <a:srgbClr val="333333"/>
                          </a:solidFill>
                          <a:latin typeface="Noto Sans CJK JP Regular"/>
                          <a:ea typeface="Noto Sans CJK JP Regular"/>
                          <a:cs typeface="Times New Roman"/>
                        </a:rPr>
                        <a:t>返回</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67">
                <a:tc>
                  <a:txBody>
                    <a:bodyPr/>
                    <a:lstStyle/>
                    <a:p>
                      <a:pPr marL="67945" marR="59055" algn="ctr">
                        <a:spcBef>
                          <a:spcPts val="950"/>
                        </a:spcBef>
                        <a:spcAft>
                          <a:spcPts val="0"/>
                        </a:spcAft>
                      </a:pPr>
                      <a:r>
                        <a:rPr lang="en-US" sz="1050" dirty="0">
                          <a:solidFill>
                            <a:srgbClr val="333333"/>
                          </a:solidFill>
                          <a:latin typeface="Times New Roman"/>
                          <a:ea typeface="Times New Roman"/>
                          <a:cs typeface="Times New Roman"/>
                        </a:rPr>
                        <a:t>:contains(text)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57150" algn="ctr">
                        <a:spcBef>
                          <a:spcPts val="170"/>
                        </a:spcBef>
                        <a:spcAft>
                          <a:spcPts val="0"/>
                        </a:spcAft>
                      </a:pPr>
                      <a:r>
                        <a:rPr lang="en-US" sz="1050" dirty="0">
                          <a:solidFill>
                            <a:srgbClr val="333333"/>
                          </a:solidFill>
                          <a:latin typeface="Times New Roman"/>
                          <a:ea typeface="Times New Roman"/>
                          <a:cs typeface="Times New Roman"/>
                        </a:rPr>
                        <a:t>$(':contains</a:t>
                      </a:r>
                      <a:r>
                        <a:rPr lang="en-US" sz="1050" dirty="0" smtClean="0">
                          <a:solidFill>
                            <a:srgbClr val="333333"/>
                          </a:solidFill>
                          <a:latin typeface="Times New Roman"/>
                          <a:ea typeface="Times New Roman"/>
                          <a:cs typeface="Times New Roman"/>
                        </a:rPr>
                        <a:t>(“</a:t>
                      </a:r>
                      <a:r>
                        <a:rPr lang="en-US" sz="1050" dirty="0" err="1" smtClean="0">
                          <a:solidFill>
                            <a:srgbClr val="333333"/>
                          </a:solidFill>
                          <a:latin typeface="Times New Roman"/>
                          <a:ea typeface="Times New Roman"/>
                          <a:cs typeface="Times New Roman"/>
                        </a:rPr>
                        <a:t>kafei</a:t>
                      </a:r>
                      <a:r>
                        <a:rPr lang="en-US" sz="1050" dirty="0" smtClean="0">
                          <a:solidFill>
                            <a:srgbClr val="333333"/>
                          </a:solidFill>
                          <a:latin typeface="Times New Roman"/>
                          <a:ea typeface="Times New Roman"/>
                          <a:cs typeface="Times New Roman"/>
                        </a:rPr>
                        <a:t> ")')</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l">
                        <a:spcBef>
                          <a:spcPts val="380"/>
                        </a:spcBef>
                        <a:spcAft>
                          <a:spcPts val="0"/>
                        </a:spcAft>
                      </a:pPr>
                      <a:r>
                        <a:rPr lang="en-US" sz="1050" dirty="0" err="1">
                          <a:solidFill>
                            <a:srgbClr val="333333"/>
                          </a:solidFill>
                          <a:latin typeface="Noto Sans CJK JP Regular"/>
                          <a:ea typeface="Noto Sans CJK JP Regular"/>
                          <a:cs typeface="Times New Roman"/>
                        </a:rPr>
                        <a:t>选取含有</a:t>
                      </a:r>
                      <a:r>
                        <a:rPr lang="en-US" sz="1050" dirty="0" err="1" smtClean="0">
                          <a:solidFill>
                            <a:srgbClr val="333333"/>
                          </a:solidFill>
                          <a:latin typeface="Times New Roman"/>
                          <a:ea typeface="Times New Roman"/>
                          <a:cs typeface="Times New Roman"/>
                        </a:rPr>
                        <a:t>"kafei</a:t>
                      </a:r>
                      <a:r>
                        <a:rPr lang="en-US" sz="1050" dirty="0" smtClean="0">
                          <a:solidFill>
                            <a:srgbClr val="333333"/>
                          </a:solidFill>
                          <a:latin typeface="Times New Roman"/>
                          <a:ea typeface="Times New Roman"/>
                          <a:cs typeface="Times New Roman"/>
                        </a:rPr>
                        <a:t> "</a:t>
                      </a:r>
                      <a:r>
                        <a:rPr lang="en-US" sz="1050" dirty="0" err="1">
                          <a:solidFill>
                            <a:srgbClr val="333333"/>
                          </a:solidFill>
                          <a:latin typeface="Noto Sans CJK JP Regular"/>
                          <a:ea typeface="Noto Sans CJK JP Regular"/>
                          <a:cs typeface="Times New Roman"/>
                        </a:rPr>
                        <a:t>文本的元素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spcBef>
                          <a:spcPts val="380"/>
                        </a:spcBef>
                        <a:spcAft>
                          <a:spcPts val="0"/>
                        </a:spcAft>
                      </a:pPr>
                      <a:r>
                        <a:rPr lang="en-US" sz="1050">
                          <a:solidFill>
                            <a:srgbClr val="333333"/>
                          </a:solidFill>
                          <a:latin typeface="Noto Sans CJK JP Regular"/>
                          <a:ea typeface="Noto Sans CJK JP Regular"/>
                          <a:cs typeface="Times New Roman"/>
                        </a:rPr>
                        <a:t>元素集合</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22">
                <a:tc>
                  <a:txBody>
                    <a:bodyPr/>
                    <a:lstStyle/>
                    <a:p>
                      <a:pPr marL="64135" marR="59055" algn="ctr">
                        <a:spcBef>
                          <a:spcPts val="325"/>
                        </a:spcBef>
                        <a:spcAft>
                          <a:spcPts val="0"/>
                        </a:spcAft>
                      </a:pPr>
                      <a:r>
                        <a:rPr lang="en-US" sz="1050">
                          <a:solidFill>
                            <a:srgbClr val="333333"/>
                          </a:solidFill>
                          <a:latin typeface="Times New Roman"/>
                          <a:ea typeface="Times New Roman"/>
                          <a:cs typeface="Times New Roman"/>
                        </a:rPr>
                        <a:t>:empty</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57150" algn="ctr">
                        <a:spcBef>
                          <a:spcPts val="325"/>
                        </a:spcBef>
                        <a:spcAft>
                          <a:spcPts val="0"/>
                        </a:spcAft>
                      </a:pPr>
                      <a:r>
                        <a:rPr lang="en-US" sz="1050" dirty="0">
                          <a:solidFill>
                            <a:srgbClr val="333333"/>
                          </a:solidFill>
                          <a:latin typeface="Times New Roman"/>
                          <a:ea typeface="Times New Roman"/>
                          <a:cs typeface="Times New Roman"/>
                        </a:rPr>
                        <a:t>$(':empty')</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l">
                        <a:lnSpc>
                          <a:spcPts val="1760"/>
                        </a:lnSpc>
                        <a:spcAft>
                          <a:spcPts val="0"/>
                        </a:spcAft>
                      </a:pPr>
                      <a:r>
                        <a:rPr lang="zh-CN" sz="1050" dirty="0">
                          <a:solidFill>
                            <a:srgbClr val="333333"/>
                          </a:solidFill>
                          <a:latin typeface="Times New Roman"/>
                          <a:ea typeface="Noto Sans CJK JP Regular"/>
                          <a:cs typeface="Times New Roman"/>
                        </a:rPr>
                        <a:t>选取不包含子元素或空文本的元素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760"/>
                        </a:lnSpc>
                        <a:spcAft>
                          <a:spcPts val="0"/>
                        </a:spcAft>
                      </a:pPr>
                      <a:r>
                        <a:rPr lang="en-US" sz="1050">
                          <a:solidFill>
                            <a:srgbClr val="333333"/>
                          </a:solidFill>
                          <a:latin typeface="Noto Sans CJK JP Regular"/>
                          <a:ea typeface="Noto Sans CJK JP Regular"/>
                          <a:cs typeface="Times New Roman"/>
                        </a:rPr>
                        <a:t>元素集合</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351">
                <a:tc>
                  <a:txBody>
                    <a:bodyPr/>
                    <a:lstStyle/>
                    <a:p>
                      <a:pPr marL="67945" marR="59055" algn="ctr">
                        <a:spcBef>
                          <a:spcPts val="370"/>
                        </a:spcBef>
                        <a:spcAft>
                          <a:spcPts val="0"/>
                        </a:spcAft>
                      </a:pPr>
                      <a:r>
                        <a:rPr lang="en-US" sz="1050">
                          <a:solidFill>
                            <a:srgbClr val="333333"/>
                          </a:solidFill>
                          <a:latin typeface="Times New Roman"/>
                          <a:ea typeface="Times New Roman"/>
                          <a:cs typeface="Times New Roman"/>
                        </a:rPr>
                        <a:t>:has(selector)</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56515" algn="ctr">
                        <a:spcBef>
                          <a:spcPts val="370"/>
                        </a:spcBef>
                        <a:spcAft>
                          <a:spcPts val="0"/>
                        </a:spcAft>
                      </a:pPr>
                      <a:r>
                        <a:rPr lang="en-US" sz="1050" dirty="0">
                          <a:solidFill>
                            <a:srgbClr val="333333"/>
                          </a:solidFill>
                          <a:latin typeface="Times New Roman"/>
                          <a:ea typeface="Times New Roman"/>
                          <a:cs typeface="Times New Roman"/>
                        </a:rPr>
                        <a:t>$(':has(.red)')</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l">
                        <a:lnSpc>
                          <a:spcPts val="1865"/>
                        </a:lnSpc>
                        <a:spcAft>
                          <a:spcPts val="0"/>
                        </a:spcAft>
                      </a:pPr>
                      <a:r>
                        <a:rPr lang="en-US" sz="1050" dirty="0" err="1">
                          <a:solidFill>
                            <a:srgbClr val="333333"/>
                          </a:solidFill>
                          <a:latin typeface="Noto Sans CJK JP Regular"/>
                          <a:ea typeface="Noto Sans CJK JP Regular"/>
                          <a:cs typeface="Times New Roman"/>
                        </a:rPr>
                        <a:t>选取含有</a:t>
                      </a:r>
                      <a:r>
                        <a:rPr lang="en-US" sz="1050" dirty="0">
                          <a:solidFill>
                            <a:srgbClr val="333333"/>
                          </a:solidFill>
                          <a:latin typeface="Noto Sans CJK JP Regular"/>
                          <a:ea typeface="Noto Sans CJK JP Regular"/>
                          <a:cs typeface="Times New Roman"/>
                        </a:rPr>
                        <a:t> </a:t>
                      </a:r>
                      <a:r>
                        <a:rPr lang="en-US" sz="1050" dirty="0">
                          <a:solidFill>
                            <a:srgbClr val="333333"/>
                          </a:solidFill>
                          <a:latin typeface="Times New Roman"/>
                          <a:ea typeface="Times New Roman"/>
                          <a:cs typeface="Times New Roman"/>
                        </a:rPr>
                        <a:t>class </a:t>
                      </a:r>
                      <a:r>
                        <a:rPr lang="en-US" sz="1050" dirty="0">
                          <a:solidFill>
                            <a:srgbClr val="333333"/>
                          </a:solidFill>
                          <a:latin typeface="Noto Sans CJK JP Regular"/>
                          <a:ea typeface="Noto Sans CJK JP Regular"/>
                          <a:cs typeface="Times New Roman"/>
                        </a:rPr>
                        <a:t>是 </a:t>
                      </a:r>
                      <a:r>
                        <a:rPr lang="en-US" sz="1050" dirty="0">
                          <a:solidFill>
                            <a:srgbClr val="333333"/>
                          </a:solidFill>
                          <a:latin typeface="Times New Roman"/>
                          <a:ea typeface="Times New Roman"/>
                          <a:cs typeface="Times New Roman"/>
                        </a:rPr>
                        <a:t>red </a:t>
                      </a:r>
                      <a:r>
                        <a:rPr lang="en-US" sz="1050" dirty="0" err="1">
                          <a:solidFill>
                            <a:srgbClr val="333333"/>
                          </a:solidFill>
                          <a:latin typeface="Noto Sans CJK JP Regular"/>
                          <a:ea typeface="Noto Sans CJK JP Regular"/>
                          <a:cs typeface="Times New Roman"/>
                        </a:rPr>
                        <a:t>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a:solidFill>
                            <a:srgbClr val="333333"/>
                          </a:solidFill>
                          <a:latin typeface="Noto Sans CJK JP Regular"/>
                          <a:ea typeface="Noto Sans CJK JP Regular"/>
                          <a:cs typeface="Times New Roman"/>
                        </a:rPr>
                        <a:t>元素集合</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559">
                <a:tc>
                  <a:txBody>
                    <a:bodyPr/>
                    <a:lstStyle/>
                    <a:p>
                      <a:pPr marL="64770" marR="59055" algn="ctr">
                        <a:spcBef>
                          <a:spcPts val="375"/>
                        </a:spcBef>
                        <a:spcAft>
                          <a:spcPts val="0"/>
                        </a:spcAft>
                      </a:pPr>
                      <a:r>
                        <a:rPr lang="en-US" sz="1050">
                          <a:solidFill>
                            <a:srgbClr val="333333"/>
                          </a:solidFill>
                          <a:latin typeface="Times New Roman"/>
                          <a:ea typeface="Times New Roman"/>
                          <a:cs typeface="Times New Roman"/>
                        </a:rPr>
                        <a:t>:parent</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56515" algn="ctr">
                        <a:spcBef>
                          <a:spcPts val="375"/>
                        </a:spcBef>
                        <a:spcAft>
                          <a:spcPts val="0"/>
                        </a:spcAft>
                      </a:pPr>
                      <a:r>
                        <a:rPr lang="en-US" sz="1050" dirty="0">
                          <a:solidFill>
                            <a:srgbClr val="333333"/>
                          </a:solidFill>
                          <a:latin typeface="Times New Roman"/>
                          <a:ea typeface="Times New Roman"/>
                          <a:cs typeface="Times New Roman"/>
                        </a:rPr>
                        <a:t>$(':parent')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l">
                        <a:lnSpc>
                          <a:spcPts val="1865"/>
                        </a:lnSpc>
                        <a:spcAft>
                          <a:spcPts val="0"/>
                        </a:spcAft>
                      </a:pPr>
                      <a:r>
                        <a:rPr lang="zh-CN" sz="1050" dirty="0">
                          <a:solidFill>
                            <a:srgbClr val="333333"/>
                          </a:solidFill>
                          <a:latin typeface="Times New Roman"/>
                          <a:ea typeface="Noto Sans CJK JP Regular"/>
                          <a:cs typeface="Times New Roman"/>
                        </a:rPr>
                        <a:t>选取含有子</a:t>
                      </a:r>
                      <a:r>
                        <a:rPr lang="zh-CN" sz="1050" dirty="0" smtClean="0">
                          <a:solidFill>
                            <a:srgbClr val="333333"/>
                          </a:solidFill>
                          <a:latin typeface="Times New Roman"/>
                          <a:ea typeface="Noto Sans CJK JP Regular"/>
                          <a:cs typeface="Times New Roman"/>
                        </a:rPr>
                        <a:t>元素</a:t>
                      </a:r>
                      <a:r>
                        <a:rPr lang="zh-CN" altLang="en-US" sz="1050" dirty="0" smtClean="0">
                          <a:solidFill>
                            <a:srgbClr val="333333"/>
                          </a:solidFill>
                          <a:latin typeface="Times New Roman"/>
                          <a:ea typeface="Noto Sans CJK JP Regular"/>
                          <a:cs typeface="Times New Roman"/>
                        </a:rPr>
                        <a:t>或包含</a:t>
                      </a:r>
                      <a:r>
                        <a:rPr lang="zh-CN" sz="1050" dirty="0" smtClean="0">
                          <a:solidFill>
                            <a:srgbClr val="333333"/>
                          </a:solidFill>
                          <a:latin typeface="Times New Roman"/>
                          <a:ea typeface="Noto Sans CJK JP Regular"/>
                          <a:cs typeface="Times New Roman"/>
                        </a:rPr>
                        <a:t>文本</a:t>
                      </a:r>
                      <a:r>
                        <a:rPr lang="zh-CN" sz="1050" dirty="0">
                          <a:solidFill>
                            <a:srgbClr val="333333"/>
                          </a:solidFill>
                          <a:latin typeface="Times New Roman"/>
                          <a:ea typeface="Noto Sans CJK JP Regular"/>
                          <a:cs typeface="Times New Roman"/>
                        </a:rPr>
                        <a:t>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4140" marR="97790" algn="ctr">
                        <a:lnSpc>
                          <a:spcPts val="1865"/>
                        </a:lnSpc>
                        <a:spcAft>
                          <a:spcPts val="0"/>
                        </a:spcAft>
                      </a:pPr>
                      <a:r>
                        <a:rPr lang="en-US" sz="1050" dirty="0" err="1">
                          <a:solidFill>
                            <a:srgbClr val="333333"/>
                          </a:solidFill>
                          <a:latin typeface="Noto Sans CJK JP Regular"/>
                          <a:ea typeface="Noto Sans CJK JP Regular"/>
                          <a:cs typeface="Times New Roman"/>
                        </a:rPr>
                        <a:t>元素集合</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TextBox 16"/>
          <p:cNvSpPr txBox="1"/>
          <p:nvPr/>
        </p:nvSpPr>
        <p:spPr>
          <a:xfrm>
            <a:off x="1022465" y="4081549"/>
            <a:ext cx="8337666"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89049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5664" y="9736"/>
            <a:ext cx="6802452" cy="879027"/>
          </a:xfrm>
          <a:effectLst>
            <a:glow rad="63500">
              <a:schemeClr val="accent2">
                <a:satMod val="175000"/>
                <a:alpha val="40000"/>
              </a:schemeClr>
            </a:glow>
          </a:effectLst>
        </p:spPr>
        <p:txBody>
          <a:bodyPr>
            <a:normAutofit/>
          </a:bodyPr>
          <a:lstStyle/>
          <a:p>
            <a:r>
              <a:rPr lang="zh-CN" altLang="en-US" dirty="0" smtClean="0"/>
              <a:t>可见性过滤器</a:t>
            </a:r>
            <a:endParaRPr lang="zh-CN" alt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内容占位符 2"/>
          <p:cNvSpPr txBox="1"/>
          <p:nvPr/>
        </p:nvSpPr>
        <p:spPr>
          <a:xfrm>
            <a:off x="3599723" y="5861949"/>
            <a:ext cx="3593983" cy="387081"/>
          </a:xfrm>
          <a:prstGeom prst="rect">
            <a:avLst/>
          </a:prstGeom>
        </p:spPr>
        <p:txBody>
          <a:bodyPr/>
          <a:lst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600" dirty="0">
              <a:latin typeface="微软雅黑" pitchFamily="34" charset="-122"/>
              <a:ea typeface="微软雅黑" panose="020B0503020204020204" pitchFamily="34" charset="-122"/>
            </a:endParaRPr>
          </a:p>
        </p:txBody>
      </p:sp>
      <p:sp>
        <p:nvSpPr>
          <p:cNvPr id="16" name="TextBox 15"/>
          <p:cNvSpPr txBox="1"/>
          <p:nvPr/>
        </p:nvSpPr>
        <p:spPr>
          <a:xfrm>
            <a:off x="940037" y="1478422"/>
            <a:ext cx="9592188" cy="615553"/>
          </a:xfrm>
          <a:prstGeom prst="rect">
            <a:avLst/>
          </a:prstGeom>
          <a:noFill/>
        </p:spPr>
        <p:txBody>
          <a:bodyPr wrap="square" rtlCol="0">
            <a:spAutoFit/>
          </a:bodyPr>
          <a:lstStyle/>
          <a:p>
            <a:r>
              <a:rPr lang="zh-CN" altLang="en-US" sz="1600" dirty="0" smtClean="0"/>
              <a:t>可见性过滤器根据元素的可见性和不可见性来选择相应的元素。</a:t>
            </a:r>
          </a:p>
          <a:p>
            <a:endParaRPr lang="zh-CN" altLang="en-US" dirty="0"/>
          </a:p>
        </p:txBody>
      </p:sp>
      <p:graphicFrame>
        <p:nvGraphicFramePr>
          <p:cNvPr id="7" name="表格 6"/>
          <p:cNvGraphicFramePr>
            <a:graphicFrameLocks noGrp="1"/>
          </p:cNvGraphicFramePr>
          <p:nvPr/>
        </p:nvGraphicFramePr>
        <p:xfrm>
          <a:off x="1105593" y="2218458"/>
          <a:ext cx="8395853" cy="1231323"/>
        </p:xfrm>
        <a:graphic>
          <a:graphicData uri="http://schemas.openxmlformats.org/drawingml/2006/table">
            <a:tbl>
              <a:tblPr/>
              <a:tblGrid>
                <a:gridCol w="1555890"/>
                <a:gridCol w="1775882"/>
                <a:gridCol w="3530510"/>
                <a:gridCol w="1533571"/>
              </a:tblGrid>
              <a:tr h="410441">
                <a:tc>
                  <a:txBody>
                    <a:bodyPr/>
                    <a:lstStyle/>
                    <a:p>
                      <a:pPr marL="65405" marR="59055" algn="ctr">
                        <a:lnSpc>
                          <a:spcPts val="1760"/>
                        </a:lnSpc>
                        <a:spcAft>
                          <a:spcPts val="0"/>
                        </a:spcAft>
                      </a:pPr>
                      <a:r>
                        <a:rPr lang="en-US" sz="1050">
                          <a:solidFill>
                            <a:srgbClr val="333333"/>
                          </a:solidFill>
                          <a:latin typeface="Noto Sans CJK JP Regular"/>
                          <a:ea typeface="Noto Sans CJK JP Regular"/>
                          <a:cs typeface="Times New Roman"/>
                        </a:rPr>
                        <a:t>过滤器名</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4455" marR="78740" algn="ctr">
                        <a:lnSpc>
                          <a:spcPts val="1760"/>
                        </a:lnSpc>
                        <a:spcAft>
                          <a:spcPts val="0"/>
                        </a:spcAft>
                      </a:pPr>
                      <a:r>
                        <a:rPr lang="en-US" sz="1050">
                          <a:solidFill>
                            <a:srgbClr val="333333"/>
                          </a:solidFill>
                          <a:latin typeface="Times New Roman"/>
                          <a:ea typeface="Times New Roman"/>
                          <a:cs typeface="Times New Roman"/>
                        </a:rPr>
                        <a:t>jQuery </a:t>
                      </a:r>
                      <a:r>
                        <a:rPr lang="en-US" sz="1050">
                          <a:solidFill>
                            <a:srgbClr val="333333"/>
                          </a:solidFill>
                          <a:latin typeface="Noto Sans CJK JP Regular"/>
                          <a:ea typeface="Noto Sans CJK JP Regular"/>
                          <a:cs typeface="Times New Roman"/>
                        </a:rPr>
                        <a:t>语法</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7415" marR="903605" algn="ctr">
                        <a:lnSpc>
                          <a:spcPts val="1760"/>
                        </a:lnSpc>
                        <a:spcAft>
                          <a:spcPts val="0"/>
                        </a:spcAft>
                      </a:pPr>
                      <a:r>
                        <a:rPr lang="en-US" sz="1050">
                          <a:solidFill>
                            <a:srgbClr val="333333"/>
                          </a:solidFill>
                          <a:latin typeface="Noto Sans CJK JP Regular"/>
                          <a:ea typeface="Noto Sans CJK JP Regular"/>
                          <a:cs typeface="Times New Roman"/>
                        </a:rPr>
                        <a:t>说明</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2720" algn="ctr">
                        <a:lnSpc>
                          <a:spcPts val="1760"/>
                        </a:lnSpc>
                        <a:spcAft>
                          <a:spcPts val="0"/>
                        </a:spcAft>
                      </a:pPr>
                      <a:r>
                        <a:rPr lang="en-US" sz="1050">
                          <a:solidFill>
                            <a:srgbClr val="333333"/>
                          </a:solidFill>
                          <a:latin typeface="Noto Sans CJK JP Regular"/>
                          <a:ea typeface="Noto Sans CJK JP Regular"/>
                          <a:cs typeface="Times New Roman"/>
                        </a:rPr>
                        <a:t>返回</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441">
                <a:tc>
                  <a:txBody>
                    <a:bodyPr/>
                    <a:lstStyle/>
                    <a:p>
                      <a:pPr marL="64135" marR="59055" algn="ctr">
                        <a:spcBef>
                          <a:spcPts val="330"/>
                        </a:spcBef>
                        <a:spcAft>
                          <a:spcPts val="0"/>
                        </a:spcAft>
                      </a:pPr>
                      <a:r>
                        <a:rPr lang="en-US" sz="1050">
                          <a:solidFill>
                            <a:srgbClr val="333333"/>
                          </a:solidFill>
                          <a:latin typeface="Times New Roman"/>
                          <a:ea typeface="Times New Roman"/>
                          <a:cs typeface="Times New Roman"/>
                        </a:rPr>
                        <a:t>:hidden</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marR="78740" algn="ctr">
                        <a:spcBef>
                          <a:spcPts val="330"/>
                        </a:spcBef>
                        <a:spcAft>
                          <a:spcPts val="0"/>
                        </a:spcAft>
                      </a:pPr>
                      <a:r>
                        <a:rPr lang="en-US" sz="1050">
                          <a:solidFill>
                            <a:srgbClr val="333333"/>
                          </a:solidFill>
                          <a:latin typeface="Times New Roman"/>
                          <a:ea typeface="Times New Roman"/>
                          <a:cs typeface="Times New Roman"/>
                        </a:rPr>
                        <a:t>$(':hidden')</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en-US" sz="1050">
                          <a:solidFill>
                            <a:srgbClr val="333333"/>
                          </a:solidFill>
                          <a:latin typeface="Noto Sans CJK JP Regular"/>
                          <a:ea typeface="Noto Sans CJK JP Regular"/>
                          <a:cs typeface="Times New Roman"/>
                        </a:rPr>
                        <a:t>选取所有不可见元素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3990" algn="ctr">
                        <a:lnSpc>
                          <a:spcPts val="1760"/>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441">
                <a:tc>
                  <a:txBody>
                    <a:bodyPr/>
                    <a:lstStyle/>
                    <a:p>
                      <a:pPr marL="64135" marR="59055" algn="ctr">
                        <a:spcBef>
                          <a:spcPts val="325"/>
                        </a:spcBef>
                        <a:spcAft>
                          <a:spcPts val="0"/>
                        </a:spcAft>
                      </a:pPr>
                      <a:r>
                        <a:rPr lang="en-US" sz="1050">
                          <a:solidFill>
                            <a:srgbClr val="333333"/>
                          </a:solidFill>
                          <a:latin typeface="Times New Roman"/>
                          <a:ea typeface="Times New Roman"/>
                          <a:cs typeface="Times New Roman"/>
                        </a:rPr>
                        <a:t>:visible</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995" marR="78740" algn="ctr">
                        <a:spcBef>
                          <a:spcPts val="325"/>
                        </a:spcBef>
                        <a:spcAft>
                          <a:spcPts val="0"/>
                        </a:spcAft>
                      </a:pPr>
                      <a:r>
                        <a:rPr lang="en-US" sz="1050">
                          <a:solidFill>
                            <a:srgbClr val="333333"/>
                          </a:solidFill>
                          <a:latin typeface="Times New Roman"/>
                          <a:ea typeface="Times New Roman"/>
                          <a:cs typeface="Times New Roman"/>
                        </a:rPr>
                        <a:t>$(':visible')</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en-US" sz="1050">
                          <a:solidFill>
                            <a:srgbClr val="333333"/>
                          </a:solidFill>
                          <a:latin typeface="Noto Sans CJK JP Regular"/>
                          <a:ea typeface="Noto Sans CJK JP Regular"/>
                          <a:cs typeface="Times New Roman"/>
                        </a:rPr>
                        <a:t>选取所有可见元素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3990" algn="ctr">
                        <a:lnSpc>
                          <a:spcPts val="1760"/>
                        </a:lnSpc>
                        <a:spcAft>
                          <a:spcPts val="0"/>
                        </a:spcAft>
                      </a:pPr>
                      <a:r>
                        <a:rPr lang="en-US" sz="1050" dirty="0" err="1">
                          <a:solidFill>
                            <a:srgbClr val="333333"/>
                          </a:solidFill>
                          <a:latin typeface="Noto Sans CJK JP Regular"/>
                          <a:ea typeface="Noto Sans CJK JP Regular"/>
                          <a:cs typeface="Times New Roman"/>
                        </a:rPr>
                        <a:t>集合元素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689956" y="3773978"/>
            <a:ext cx="10615353" cy="923330"/>
          </a:xfrm>
          <a:prstGeom prst="rect">
            <a:avLst/>
          </a:prstGeom>
          <a:noFill/>
        </p:spPr>
        <p:txBody>
          <a:bodyPr wrap="square" rtlCol="0">
            <a:spAutoFit/>
          </a:bodyPr>
          <a:lstStyle/>
          <a:p>
            <a:r>
              <a:rPr lang="en-US" dirty="0" smtClean="0">
                <a:solidFill>
                  <a:srgbClr val="FF0000"/>
                </a:solidFill>
              </a:rPr>
              <a:t>     </a:t>
            </a:r>
            <a:r>
              <a:rPr lang="en-US" sz="1600" dirty="0" err="1" smtClean="0">
                <a:solidFill>
                  <a:srgbClr val="FF0000"/>
                </a:solidFill>
              </a:rPr>
              <a:t>注意</a:t>
            </a:r>
            <a:r>
              <a:rPr lang="en-US" sz="1600" dirty="0" smtClean="0"/>
              <a:t>：:hidden </a:t>
            </a:r>
            <a:r>
              <a:rPr lang="en-US" sz="1600" dirty="0" err="1" smtClean="0"/>
              <a:t>过滤器一般是包含的内容为：CSS</a:t>
            </a:r>
            <a:r>
              <a:rPr lang="en-US" sz="1600" dirty="0" smtClean="0"/>
              <a:t> </a:t>
            </a:r>
            <a:r>
              <a:rPr lang="en-US" sz="1600" dirty="0" err="1" smtClean="0"/>
              <a:t>样式为</a:t>
            </a:r>
            <a:r>
              <a:rPr lang="en-US" sz="1600" dirty="0" smtClean="0"/>
              <a:t> </a:t>
            </a:r>
            <a:r>
              <a:rPr lang="en-US" sz="1600" dirty="0" err="1" smtClean="0"/>
              <a:t>display:none、input</a:t>
            </a:r>
            <a:r>
              <a:rPr lang="en-US" sz="1600" dirty="0" smtClean="0"/>
              <a:t> </a:t>
            </a:r>
            <a:r>
              <a:rPr lang="en-US" sz="1600" dirty="0" err="1" smtClean="0"/>
              <a:t>表单类型为type</a:t>
            </a:r>
            <a:r>
              <a:rPr lang="en-US" sz="1600" dirty="0" smtClean="0"/>
              <a:t>="</a:t>
            </a:r>
            <a:r>
              <a:rPr lang="en-US" sz="1600" dirty="0" err="1" smtClean="0"/>
              <a:t>hidden"和</a:t>
            </a:r>
            <a:r>
              <a:rPr lang="en-US" sz="1600" dirty="0" smtClean="0"/>
              <a:t> </a:t>
            </a:r>
            <a:r>
              <a:rPr lang="en-US" sz="1600" dirty="0" err="1" smtClean="0"/>
              <a:t>visibility:hidden</a:t>
            </a:r>
            <a:r>
              <a:rPr lang="en-US" sz="1600" dirty="0" smtClean="0"/>
              <a:t> </a:t>
            </a:r>
            <a:r>
              <a:rPr lang="en-US" sz="1600" dirty="0" err="1" smtClean="0"/>
              <a:t>的元素</a:t>
            </a:r>
            <a:r>
              <a:rPr lang="en-US" sz="1600" dirty="0" smtClean="0"/>
              <a:t>。</a:t>
            </a:r>
            <a:endParaRPr lang="zh-CN" altLang="en-US" sz="1600" dirty="0" smtClean="0"/>
          </a:p>
          <a:p>
            <a:endParaRPr lang="zh-CN" altLang="en-US" dirty="0"/>
          </a:p>
        </p:txBody>
      </p:sp>
    </p:spTree>
    <p:extLst>
      <p:ext uri="{BB962C8B-B14F-4D97-AF65-F5344CB8AC3E}">
        <p14:creationId xmlns:p14="http://schemas.microsoft.com/office/powerpoint/2010/main" val="389049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5664" y="9736"/>
            <a:ext cx="6802452" cy="879027"/>
          </a:xfrm>
          <a:effectLst>
            <a:glow rad="63500">
              <a:schemeClr val="accent2">
                <a:satMod val="175000"/>
                <a:alpha val="40000"/>
              </a:schemeClr>
            </a:glow>
          </a:effectLst>
        </p:spPr>
        <p:txBody>
          <a:bodyPr>
            <a:normAutofit/>
          </a:bodyPr>
          <a:lstStyle/>
          <a:p>
            <a:r>
              <a:rPr lang="zh-CN" altLang="en-US" dirty="0" smtClean="0"/>
              <a:t>子元素过滤器</a:t>
            </a:r>
            <a:endParaRPr lang="zh-CN" alt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内容占位符 2"/>
          <p:cNvSpPr txBox="1"/>
          <p:nvPr/>
        </p:nvSpPr>
        <p:spPr>
          <a:xfrm>
            <a:off x="3599723" y="5861949"/>
            <a:ext cx="3593983" cy="387081"/>
          </a:xfrm>
          <a:prstGeom prst="rect">
            <a:avLst/>
          </a:prstGeom>
        </p:spPr>
        <p:txBody>
          <a:bodyPr/>
          <a:lst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marL="45720" indent="0">
              <a:buNone/>
            </a:pPr>
            <a:endParaRPr lang="zh-CN" altLang="en-US" sz="1600" dirty="0">
              <a:latin typeface="微软雅黑" pitchFamily="34" charset="-122"/>
              <a:ea typeface="微软雅黑" panose="020B0503020204020204" pitchFamily="34" charset="-122"/>
            </a:endParaRPr>
          </a:p>
        </p:txBody>
      </p:sp>
      <p:sp>
        <p:nvSpPr>
          <p:cNvPr id="16" name="TextBox 15"/>
          <p:cNvSpPr txBox="1"/>
          <p:nvPr/>
        </p:nvSpPr>
        <p:spPr>
          <a:xfrm>
            <a:off x="940037" y="1478422"/>
            <a:ext cx="9592188" cy="338554"/>
          </a:xfrm>
          <a:prstGeom prst="rect">
            <a:avLst/>
          </a:prstGeom>
          <a:noFill/>
        </p:spPr>
        <p:txBody>
          <a:bodyPr wrap="square" rtlCol="0">
            <a:spAutoFit/>
          </a:bodyPr>
          <a:lstStyle/>
          <a:p>
            <a:r>
              <a:rPr lang="zh-CN" altLang="en-US" sz="1600" dirty="0" smtClean="0"/>
              <a:t>子元素过滤器的过滤规则是通过父元素和子元素的关系来获取相应的元素</a:t>
            </a:r>
            <a:endParaRPr lang="zh-CN" altLang="en-US" sz="1600" dirty="0"/>
          </a:p>
        </p:txBody>
      </p:sp>
      <p:graphicFrame>
        <p:nvGraphicFramePr>
          <p:cNvPr id="7" name="表格 6"/>
          <p:cNvGraphicFramePr>
            <a:graphicFrameLocks noGrp="1"/>
          </p:cNvGraphicFramePr>
          <p:nvPr/>
        </p:nvGraphicFramePr>
        <p:xfrm>
          <a:off x="1130532" y="2111375"/>
          <a:ext cx="8055032" cy="1790036"/>
        </p:xfrm>
        <a:graphic>
          <a:graphicData uri="http://schemas.openxmlformats.org/drawingml/2006/table">
            <a:tbl>
              <a:tblPr/>
              <a:tblGrid>
                <a:gridCol w="1372414"/>
                <a:gridCol w="1703792"/>
                <a:gridCol w="3507508"/>
                <a:gridCol w="1471318"/>
              </a:tblGrid>
              <a:tr h="315941">
                <a:tc>
                  <a:txBody>
                    <a:bodyPr/>
                    <a:lstStyle/>
                    <a:p>
                      <a:pPr marL="76200" marR="71120" algn="ctr">
                        <a:lnSpc>
                          <a:spcPts val="1760"/>
                        </a:lnSpc>
                        <a:spcAft>
                          <a:spcPts val="0"/>
                        </a:spcAft>
                      </a:pPr>
                      <a:r>
                        <a:rPr lang="en-US" sz="1050" dirty="0" err="1">
                          <a:solidFill>
                            <a:srgbClr val="333333"/>
                          </a:solidFill>
                          <a:latin typeface="Noto Sans CJK JP Regular"/>
                          <a:ea typeface="Noto Sans CJK JP Regular"/>
                          <a:cs typeface="Times New Roman"/>
                        </a:rPr>
                        <a:t>过滤器名</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8740" algn="ctr">
                        <a:lnSpc>
                          <a:spcPts val="1760"/>
                        </a:lnSpc>
                        <a:spcAft>
                          <a:spcPts val="0"/>
                        </a:spcAft>
                      </a:pPr>
                      <a:r>
                        <a:rPr lang="en-US" sz="1050">
                          <a:solidFill>
                            <a:srgbClr val="333333"/>
                          </a:solidFill>
                          <a:latin typeface="Times New Roman"/>
                          <a:ea typeface="Times New Roman"/>
                          <a:cs typeface="Times New Roman"/>
                        </a:rPr>
                        <a:t>jQuery </a:t>
                      </a:r>
                      <a:r>
                        <a:rPr lang="en-US" sz="1050">
                          <a:solidFill>
                            <a:srgbClr val="333333"/>
                          </a:solidFill>
                          <a:latin typeface="Noto Sans CJK JP Regular"/>
                          <a:ea typeface="Noto Sans CJK JP Regular"/>
                          <a:cs typeface="Times New Roman"/>
                        </a:rPr>
                        <a:t>语法</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5515" marR="939800" algn="ctr">
                        <a:lnSpc>
                          <a:spcPts val="1760"/>
                        </a:lnSpc>
                        <a:spcAft>
                          <a:spcPts val="0"/>
                        </a:spcAft>
                      </a:pPr>
                      <a:r>
                        <a:rPr lang="en-US" sz="1050">
                          <a:solidFill>
                            <a:srgbClr val="333333"/>
                          </a:solidFill>
                          <a:latin typeface="Noto Sans CJK JP Regular"/>
                          <a:ea typeface="Noto Sans CJK JP Regular"/>
                          <a:cs typeface="Times New Roman"/>
                        </a:rPr>
                        <a:t>说明</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2720" algn="ctr">
                        <a:lnSpc>
                          <a:spcPts val="1760"/>
                        </a:lnSpc>
                        <a:spcAft>
                          <a:spcPts val="0"/>
                        </a:spcAft>
                      </a:pPr>
                      <a:r>
                        <a:rPr lang="en-US" sz="1050">
                          <a:solidFill>
                            <a:srgbClr val="333333"/>
                          </a:solidFill>
                          <a:latin typeface="Noto Sans CJK JP Regular"/>
                          <a:ea typeface="Noto Sans CJK JP Regular"/>
                          <a:cs typeface="Times New Roman"/>
                        </a:rPr>
                        <a:t>返回</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695">
                <a:tc>
                  <a:txBody>
                    <a:bodyPr/>
                    <a:lstStyle/>
                    <a:p>
                      <a:pPr marL="78105" marR="71120" algn="ctr">
                        <a:spcBef>
                          <a:spcPts val="320"/>
                        </a:spcBef>
                        <a:spcAft>
                          <a:spcPts val="0"/>
                        </a:spcAft>
                      </a:pPr>
                      <a:r>
                        <a:rPr lang="en-US" sz="1050">
                          <a:solidFill>
                            <a:srgbClr val="333333"/>
                          </a:solidFill>
                          <a:latin typeface="Times New Roman"/>
                          <a:ea typeface="Times New Roman"/>
                          <a:cs typeface="Times New Roman"/>
                        </a:rPr>
                        <a:t>:first-child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7470" algn="ctr">
                        <a:spcBef>
                          <a:spcPts val="320"/>
                        </a:spcBef>
                        <a:spcAft>
                          <a:spcPts val="0"/>
                        </a:spcAft>
                      </a:pPr>
                      <a:r>
                        <a:rPr lang="en-US" sz="1050">
                          <a:solidFill>
                            <a:srgbClr val="333333"/>
                          </a:solidFill>
                          <a:latin typeface="Times New Roman"/>
                          <a:ea typeface="Times New Roman"/>
                          <a:cs typeface="Times New Roman"/>
                        </a:rPr>
                        <a:t>$('li:first-child')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zh-CN" sz="1050">
                          <a:solidFill>
                            <a:srgbClr val="333333"/>
                          </a:solidFill>
                          <a:latin typeface="Times New Roman"/>
                          <a:ea typeface="Noto Sans CJK JP Regular"/>
                          <a:cs typeface="Times New Roman"/>
                        </a:rPr>
                        <a:t>获取每个父元素的第一个子元素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3990" algn="ctr">
                        <a:lnSpc>
                          <a:spcPts val="1760"/>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633">
                <a:tc>
                  <a:txBody>
                    <a:bodyPr/>
                    <a:lstStyle/>
                    <a:p>
                      <a:pPr marL="78105" marR="71120" algn="ctr">
                        <a:spcBef>
                          <a:spcPts val="320"/>
                        </a:spcBef>
                        <a:spcAft>
                          <a:spcPts val="0"/>
                        </a:spcAft>
                      </a:pPr>
                      <a:r>
                        <a:rPr lang="en-US" sz="1050">
                          <a:solidFill>
                            <a:srgbClr val="333333"/>
                          </a:solidFill>
                          <a:latin typeface="Times New Roman"/>
                          <a:ea typeface="Times New Roman"/>
                          <a:cs typeface="Times New Roman"/>
                        </a:rPr>
                        <a:t>:last-child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8740" algn="ctr">
                        <a:spcBef>
                          <a:spcPts val="320"/>
                        </a:spcBef>
                        <a:spcAft>
                          <a:spcPts val="0"/>
                        </a:spcAft>
                      </a:pPr>
                      <a:r>
                        <a:rPr lang="en-US" sz="1050">
                          <a:solidFill>
                            <a:srgbClr val="333333"/>
                          </a:solidFill>
                          <a:latin typeface="Times New Roman"/>
                          <a:ea typeface="Times New Roman"/>
                          <a:cs typeface="Times New Roman"/>
                        </a:rPr>
                        <a:t>$('li:last-child')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zh-CN" sz="1050">
                          <a:solidFill>
                            <a:srgbClr val="333333"/>
                          </a:solidFill>
                          <a:latin typeface="Times New Roman"/>
                          <a:ea typeface="Noto Sans CJK JP Regular"/>
                          <a:cs typeface="Times New Roman"/>
                        </a:rPr>
                        <a:t>获取每个父元素的最后一个子元素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3990" algn="ctr">
                        <a:lnSpc>
                          <a:spcPts val="1760"/>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258">
                <a:tc>
                  <a:txBody>
                    <a:bodyPr/>
                    <a:lstStyle/>
                    <a:p>
                      <a:pPr marL="76200" marR="71120" algn="ctr">
                        <a:spcBef>
                          <a:spcPts val="330"/>
                        </a:spcBef>
                        <a:spcAft>
                          <a:spcPts val="0"/>
                        </a:spcAft>
                      </a:pPr>
                      <a:r>
                        <a:rPr lang="en-US" sz="1050">
                          <a:solidFill>
                            <a:srgbClr val="333333"/>
                          </a:solidFill>
                          <a:latin typeface="Times New Roman"/>
                          <a:ea typeface="Times New Roman"/>
                          <a:cs typeface="Times New Roman"/>
                        </a:rPr>
                        <a:t>:only-child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7630" marR="78740" algn="ctr">
                        <a:spcBef>
                          <a:spcPts val="330"/>
                        </a:spcBef>
                        <a:spcAft>
                          <a:spcPts val="0"/>
                        </a:spcAft>
                      </a:pPr>
                      <a:r>
                        <a:rPr lang="en-US" sz="1050">
                          <a:solidFill>
                            <a:srgbClr val="333333"/>
                          </a:solidFill>
                          <a:latin typeface="Times New Roman"/>
                          <a:ea typeface="Times New Roman"/>
                          <a:cs typeface="Times New Roman"/>
                        </a:rPr>
                        <a:t>$('li:only-child')</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l">
                        <a:lnSpc>
                          <a:spcPts val="1760"/>
                        </a:lnSpc>
                        <a:spcAft>
                          <a:spcPts val="0"/>
                        </a:spcAft>
                      </a:pPr>
                      <a:r>
                        <a:rPr lang="zh-CN" sz="1050" dirty="0">
                          <a:solidFill>
                            <a:srgbClr val="333333"/>
                          </a:solidFill>
                          <a:latin typeface="Times New Roman"/>
                          <a:ea typeface="Noto Sans CJK JP Regular"/>
                          <a:cs typeface="Times New Roman"/>
                        </a:rPr>
                        <a:t>获取只有一个子元素的元素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7165" marR="173990" algn="ctr">
                        <a:lnSpc>
                          <a:spcPts val="1760"/>
                        </a:lnSpc>
                        <a:spcAft>
                          <a:spcPts val="0"/>
                        </a:spcAft>
                      </a:pPr>
                      <a:r>
                        <a:rPr lang="en-US" sz="1050">
                          <a:solidFill>
                            <a:srgbClr val="333333"/>
                          </a:solidFill>
                          <a:latin typeface="Noto Sans CJK JP Regular"/>
                          <a:ea typeface="Noto Sans CJK JP Regular"/>
                          <a:cs typeface="Times New Roman"/>
                        </a:rPr>
                        <a:t>集合元素</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509">
                <a:tc>
                  <a:txBody>
                    <a:bodyPr/>
                    <a:lstStyle/>
                    <a:p>
                      <a:pPr marL="79375" marR="71120" algn="ctr">
                        <a:lnSpc>
                          <a:spcPct val="128000"/>
                        </a:lnSpc>
                        <a:spcBef>
                          <a:spcPts val="170"/>
                        </a:spcBef>
                        <a:spcAft>
                          <a:spcPts val="0"/>
                        </a:spcAft>
                      </a:pPr>
                      <a:r>
                        <a:rPr lang="en-US" sz="1050">
                          <a:solidFill>
                            <a:srgbClr val="333333"/>
                          </a:solidFill>
                          <a:latin typeface="Times New Roman"/>
                          <a:ea typeface="Times New Roman"/>
                          <a:cs typeface="Times New Roman"/>
                        </a:rPr>
                        <a:t>:nth-child(od d/even/eq(in</a:t>
                      </a:r>
                      <a:endParaRPr lang="zh-CN" sz="1100">
                        <a:latin typeface="Times New Roman"/>
                        <a:ea typeface="Times New Roman"/>
                        <a:cs typeface="Times New Roman"/>
                      </a:endParaRPr>
                    </a:p>
                    <a:p>
                      <a:pPr marL="78740" marR="71120" algn="ctr">
                        <a:spcBef>
                          <a:spcPts val="5"/>
                        </a:spcBef>
                        <a:spcAft>
                          <a:spcPts val="0"/>
                        </a:spcAft>
                      </a:pPr>
                      <a:r>
                        <a:rPr lang="en-US" sz="1050">
                          <a:solidFill>
                            <a:srgbClr val="333333"/>
                          </a:solidFill>
                          <a:latin typeface="Times New Roman"/>
                          <a:ea typeface="Times New Roman"/>
                          <a:cs typeface="Times New Roman"/>
                        </a:rPr>
                        <a:t>dex))</a:t>
                      </a:r>
                      <a:endParaRPr lang="zh-CN"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2115" marR="60960" indent="-329565" algn="l">
                        <a:lnSpc>
                          <a:spcPct val="128000"/>
                        </a:lnSpc>
                        <a:spcBef>
                          <a:spcPts val="950"/>
                        </a:spcBef>
                        <a:spcAft>
                          <a:spcPts val="0"/>
                        </a:spcAft>
                      </a:pPr>
                      <a:r>
                        <a:rPr lang="en-US" sz="1050" dirty="0" smtClean="0">
                          <a:solidFill>
                            <a:srgbClr val="333333"/>
                          </a:solidFill>
                          <a:latin typeface="Times New Roman"/>
                          <a:ea typeface="Times New Roman"/>
                          <a:cs typeface="Times New Roman"/>
                        </a:rPr>
                        <a:t>$(</a:t>
                      </a:r>
                      <a:r>
                        <a:rPr lang="en-US" sz="1050" dirty="0">
                          <a:solidFill>
                            <a:srgbClr val="333333"/>
                          </a:solidFill>
                          <a:latin typeface="Times New Roman"/>
                          <a:ea typeface="Times New Roman"/>
                          <a:cs typeface="Times New Roman"/>
                        </a:rPr>
                        <a:t>'</a:t>
                      </a:r>
                      <a:r>
                        <a:rPr lang="en-US" sz="1050" dirty="0" err="1">
                          <a:solidFill>
                            <a:srgbClr val="333333"/>
                          </a:solidFill>
                          <a:latin typeface="Times New Roman"/>
                          <a:ea typeface="Times New Roman"/>
                          <a:cs typeface="Times New Roman"/>
                        </a:rPr>
                        <a:t>li:nth</a:t>
                      </a:r>
                      <a:r>
                        <a:rPr lang="en-US" sz="1050" dirty="0">
                          <a:solidFill>
                            <a:srgbClr val="333333"/>
                          </a:solidFill>
                          <a:latin typeface="Times New Roman"/>
                          <a:ea typeface="Times New Roman"/>
                          <a:cs typeface="Times New Roman"/>
                        </a:rPr>
                        <a:t>-child(</a:t>
                      </a:r>
                      <a:r>
                        <a:rPr lang="en-US" sz="1050" dirty="0" err="1">
                          <a:solidFill>
                            <a:srgbClr val="333333"/>
                          </a:solidFill>
                          <a:latin typeface="Times New Roman"/>
                          <a:ea typeface="Times New Roman"/>
                          <a:cs typeface="Times New Roman"/>
                        </a:rPr>
                        <a:t>ev</a:t>
                      </a:r>
                      <a:r>
                        <a:rPr lang="en-US" sz="1050" dirty="0">
                          <a:solidFill>
                            <a:srgbClr val="333333"/>
                          </a:solidFill>
                          <a:latin typeface="Times New Roman"/>
                          <a:ea typeface="Times New Roman"/>
                          <a:cs typeface="Times New Roman"/>
                        </a:rPr>
                        <a:t> en)')</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4770" algn="l">
                        <a:lnSpc>
                          <a:spcPct val="70000"/>
                        </a:lnSpc>
                        <a:spcBef>
                          <a:spcPts val="845"/>
                        </a:spcBef>
                        <a:spcAft>
                          <a:spcPts val="0"/>
                        </a:spcAft>
                      </a:pPr>
                      <a:endParaRPr lang="en-US" altLang="zh-CN" sz="1050" dirty="0" smtClean="0">
                        <a:solidFill>
                          <a:srgbClr val="333333"/>
                        </a:solidFill>
                        <a:latin typeface="Times New Roman"/>
                        <a:ea typeface="Noto Sans CJK JP Regular"/>
                        <a:cs typeface="Times New Roman"/>
                      </a:endParaRPr>
                    </a:p>
                    <a:p>
                      <a:pPr marL="68580" marR="64770" algn="l">
                        <a:lnSpc>
                          <a:spcPct val="70000"/>
                        </a:lnSpc>
                        <a:spcBef>
                          <a:spcPts val="845"/>
                        </a:spcBef>
                        <a:spcAft>
                          <a:spcPts val="0"/>
                        </a:spcAft>
                      </a:pPr>
                      <a:r>
                        <a:rPr lang="zh-CN" sz="1050" dirty="0" smtClean="0">
                          <a:solidFill>
                            <a:srgbClr val="333333"/>
                          </a:solidFill>
                          <a:latin typeface="Times New Roman"/>
                          <a:ea typeface="Noto Sans CJK JP Regular"/>
                          <a:cs typeface="Times New Roman"/>
                        </a:rPr>
                        <a:t>获取</a:t>
                      </a:r>
                      <a:r>
                        <a:rPr lang="zh-CN" sz="1050" dirty="0">
                          <a:solidFill>
                            <a:srgbClr val="333333"/>
                          </a:solidFill>
                          <a:latin typeface="Times New Roman"/>
                          <a:ea typeface="Noto Sans CJK JP Regular"/>
                          <a:cs typeface="Times New Roman"/>
                        </a:rPr>
                        <a:t>每个自定义子元素的元素</a:t>
                      </a:r>
                      <a:r>
                        <a:rPr lang="en-US" sz="1050" dirty="0">
                          <a:solidFill>
                            <a:srgbClr val="333333"/>
                          </a:solidFill>
                          <a:latin typeface="Times New Roman"/>
                          <a:ea typeface="Times New Roman"/>
                          <a:cs typeface="Times New Roman"/>
                        </a:rPr>
                        <a:t>(</a:t>
                      </a:r>
                      <a:r>
                        <a:rPr lang="zh-CN" sz="1050" dirty="0">
                          <a:solidFill>
                            <a:srgbClr val="333333"/>
                          </a:solidFill>
                          <a:latin typeface="Times New Roman"/>
                          <a:ea typeface="Noto Sans CJK JP Regular"/>
                          <a:cs typeface="Times New Roman"/>
                        </a:rPr>
                        <a:t>索引值从 </a:t>
                      </a:r>
                      <a:r>
                        <a:rPr lang="en-US" sz="1050" dirty="0">
                          <a:solidFill>
                            <a:srgbClr val="333333"/>
                          </a:solidFill>
                          <a:latin typeface="Times New Roman"/>
                          <a:ea typeface="Times New Roman"/>
                          <a:cs typeface="Times New Roman"/>
                        </a:rPr>
                        <a:t>1 </a:t>
                      </a:r>
                      <a:r>
                        <a:rPr lang="zh-CN" sz="1050" dirty="0">
                          <a:solidFill>
                            <a:srgbClr val="333333"/>
                          </a:solidFill>
                          <a:latin typeface="Times New Roman"/>
                          <a:ea typeface="Noto Sans CJK JP Regular"/>
                          <a:cs typeface="Times New Roman"/>
                        </a:rPr>
                        <a:t>开始计算</a:t>
                      </a:r>
                      <a:r>
                        <a:rPr lang="en-US" sz="1050" dirty="0">
                          <a:solidFill>
                            <a:srgbClr val="333333"/>
                          </a:solidFill>
                          <a:latin typeface="Times New Roman"/>
                          <a:ea typeface="Times New Roman"/>
                          <a:cs typeface="Times New Roman"/>
                        </a:rPr>
                        <a:t>)</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spcBef>
                          <a:spcPts val="95"/>
                        </a:spcBef>
                        <a:spcAft>
                          <a:spcPts val="0"/>
                        </a:spcAft>
                      </a:pPr>
                      <a:endParaRPr lang="en-US" sz="500" dirty="0">
                        <a:latin typeface="Noto Sans CJK JP Regular"/>
                        <a:ea typeface="Times New Roman"/>
                        <a:cs typeface="Times New Roman"/>
                      </a:endParaRPr>
                    </a:p>
                    <a:p>
                      <a:pPr marL="177165" marR="173990" algn="ctr">
                        <a:spcAft>
                          <a:spcPts val="0"/>
                        </a:spcAft>
                      </a:pPr>
                      <a:r>
                        <a:rPr lang="en-US" sz="1050" dirty="0" err="1">
                          <a:solidFill>
                            <a:srgbClr val="333333"/>
                          </a:solidFill>
                          <a:latin typeface="Noto Sans CJK JP Regular"/>
                          <a:ea typeface="Noto Sans CJK JP Regular"/>
                          <a:cs typeface="Times New Roman"/>
                        </a:rPr>
                        <a:t>集合元素</a:t>
                      </a:r>
                      <a:endParaRPr lang="zh-CN"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049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1294</TotalTime>
  <Words>506</Words>
  <Application>Microsoft Office PowerPoint</Application>
  <PresentationFormat>自定义</PresentationFormat>
  <Paragraphs>128</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章节目标</vt:lpstr>
      <vt:lpstr>基本过滤器</vt:lpstr>
      <vt:lpstr>内容过滤器</vt:lpstr>
      <vt:lpstr>可见性过滤器</vt:lpstr>
      <vt:lpstr>子元素过滤器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Bill Gates</cp:lastModifiedBy>
  <cp:revision>152</cp:revision>
  <dcterms:created xsi:type="dcterms:W3CDTF">2016-04-22T07:52:00Z</dcterms:created>
  <dcterms:modified xsi:type="dcterms:W3CDTF">2018-03-28T06:10:59Z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