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94E-4B6F-449E-8CB0-B0B5847C247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E676C-970E-42D1-B9A7-A7F2CF6DFD9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/>
          <p:cNvCxnSpPr/>
          <p:nvPr/>
        </p:nvCxnSpPr>
        <p:spPr>
          <a:xfrm>
            <a:off x="2512291" y="1403927"/>
            <a:ext cx="1126836" cy="124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082473" y="1634836"/>
            <a:ext cx="25677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471055" y="1745673"/>
            <a:ext cx="1016000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382392" y="3429000"/>
            <a:ext cx="3613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006353" y="3009530"/>
            <a:ext cx="0" cy="157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4797733" y="1845596"/>
            <a:ext cx="0" cy="269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120282" y="1845596"/>
            <a:ext cx="0" cy="269881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522064" y="1845596"/>
            <a:ext cx="0" cy="269881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868427" y="1845596"/>
            <a:ext cx="0" cy="269881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145662" y="1878934"/>
            <a:ext cx="0" cy="2698812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38772" y="1878934"/>
            <a:ext cx="0" cy="2698812"/>
          </a:xfrm>
          <a:prstGeom prst="line">
            <a:avLst/>
          </a:prstGeom>
          <a:ln w="254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7610148" y="1879251"/>
            <a:ext cx="0" cy="2698812"/>
          </a:xfrm>
          <a:prstGeom prst="line">
            <a:avLst/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7932697" y="1879251"/>
            <a:ext cx="0" cy="2698812"/>
          </a:xfrm>
          <a:prstGeom prst="line">
            <a:avLst/>
          </a:prstGeom>
          <a:ln w="1270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8334479" y="1879251"/>
            <a:ext cx="0" cy="2698812"/>
          </a:xfrm>
          <a:prstGeom prst="line">
            <a:avLst/>
          </a:prstGeom>
          <a:ln w="1270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8680842" y="1879251"/>
            <a:ext cx="0" cy="2698812"/>
          </a:xfrm>
          <a:prstGeom prst="line">
            <a:avLst/>
          </a:prstGeom>
          <a:ln w="1270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8958077" y="1912589"/>
            <a:ext cx="0" cy="2698812"/>
          </a:xfrm>
          <a:prstGeom prst="line">
            <a:avLst/>
          </a:prstGeom>
          <a:ln w="127000"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6"/>
            </p:custDataLst>
          </p:nvPr>
        </p:nvCxnSpPr>
        <p:spPr>
          <a:xfrm>
            <a:off x="9251187" y="1912589"/>
            <a:ext cx="0" cy="2698812"/>
          </a:xfrm>
          <a:prstGeom prst="line">
            <a:avLst/>
          </a:prstGeom>
          <a:ln w="1270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255280" y="2058439"/>
            <a:ext cx="0" cy="1754909"/>
          </a:xfrm>
          <a:prstGeom prst="line">
            <a:avLst/>
          </a:prstGeom>
          <a:ln w="127000">
            <a:headEnd type="diamond" w="sm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652666" y="2059709"/>
            <a:ext cx="0" cy="1754909"/>
          </a:xfrm>
          <a:prstGeom prst="line">
            <a:avLst/>
          </a:prstGeom>
          <a:ln w="127000">
            <a:headEnd type="diamond" w="sm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2050485" y="2059709"/>
            <a:ext cx="0" cy="1754909"/>
          </a:xfrm>
          <a:prstGeom prst="line">
            <a:avLst/>
          </a:prstGeom>
          <a:ln w="127000">
            <a:headEnd type="diamond" w="sm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448026" y="2057804"/>
            <a:ext cx="0" cy="1754909"/>
          </a:xfrm>
          <a:prstGeom prst="line">
            <a:avLst/>
          </a:prstGeom>
          <a:ln w="127000">
            <a:headEnd type="diamond" w="med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838784" y="2057169"/>
            <a:ext cx="0" cy="1754909"/>
          </a:xfrm>
          <a:prstGeom prst="line">
            <a:avLst/>
          </a:prstGeom>
          <a:ln w="127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236557" y="2059709"/>
            <a:ext cx="0" cy="1754909"/>
          </a:xfrm>
          <a:prstGeom prst="line">
            <a:avLst/>
          </a:prstGeom>
          <a:ln w="127000">
            <a:headEnd type="diamond" w="med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773984" y="2059709"/>
            <a:ext cx="0" cy="1754909"/>
          </a:xfrm>
          <a:prstGeom prst="line">
            <a:avLst/>
          </a:prstGeom>
          <a:ln w="127000">
            <a:headEnd type="diamond" w="lg" len="sm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22675" y="2059709"/>
            <a:ext cx="0" cy="1754909"/>
          </a:xfrm>
          <a:prstGeom prst="line">
            <a:avLst/>
          </a:prstGeom>
          <a:ln w="127000">
            <a:headEnd type="diamond" w="lg" len="me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5497033" y="2059709"/>
            <a:ext cx="0" cy="1754909"/>
          </a:xfrm>
          <a:prstGeom prst="line">
            <a:avLst/>
          </a:prstGeom>
          <a:ln w="254000">
            <a:headEnd type="diamond" w="lg" len="lg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794927" y="1368333"/>
            <a:ext cx="0" cy="3895042"/>
          </a:xfrm>
          <a:prstGeom prst="line">
            <a:avLst/>
          </a:prstGeom>
          <a:ln w="635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9808343" y="1368333"/>
            <a:ext cx="0" cy="3895042"/>
          </a:xfrm>
          <a:prstGeom prst="line">
            <a:avLst/>
          </a:prstGeom>
          <a:ln w="1270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/>
          <p:cNvSpPr/>
          <p:nvPr/>
        </p:nvSpPr>
        <p:spPr>
          <a:xfrm rot="393094">
            <a:off x="3245403" y="1612367"/>
            <a:ext cx="4241189" cy="4241189"/>
          </a:xfrm>
          <a:prstGeom prst="arc">
            <a:avLst>
              <a:gd name="adj1" fmla="val 14860025"/>
              <a:gd name="adj2" fmla="val 17114415"/>
            </a:avLst>
          </a:prstGeom>
          <a:ln w="9525">
            <a:gradFill>
              <a:gsLst>
                <a:gs pos="0">
                  <a:srgbClr val="4BCAE3"/>
                </a:gs>
                <a:gs pos="100000">
                  <a:srgbClr val="4BCAE3"/>
                </a:gs>
              </a:gsLst>
              <a:lin ang="0" scaled="0"/>
            </a:gra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OPPOSans R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Calibri</vt:lpstr>
      <vt:lpstr>Helvetica Neue</vt:lpstr>
      <vt:lpstr>汉仪书宋二KW</vt:lpstr>
      <vt:lpstr>苹方-简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艺术家</cp:lastModifiedBy>
  <cp:revision>21</cp:revision>
  <dcterms:created xsi:type="dcterms:W3CDTF">2025-04-18T08:10:19Z</dcterms:created>
  <dcterms:modified xsi:type="dcterms:W3CDTF">2025-04-18T08:10:19Z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901EA3C2AC0C30CA38C40168B08FDBF3_42</vt:lpwstr>
  </property>
  <property fmtid="{D5CDD505-2E9C-101B-9397-08002B2CF9AE}" pid="3" name="KSOProductBuildVer">
    <vt:lpwstr>2052-6.7.1.8828</vt:lpwstr>
  </property>
</Properties>
</file>