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DDC59-81D1-4AB7-9937-B19137957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7DEC70-7CC1-405D-B615-241D001F3A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60F0F-ECEA-40A2-8D6A-30674498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73BB52-80FC-4308-81F9-596644442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304CA3-10D2-4ABE-AD32-A2EBA9DA6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246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9793-067F-477F-BA94-78EBF5ADC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2DC3A0-D8C8-4019-AD8A-EF595F5F4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880AD8-6193-48AB-A5BF-1AE501AA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61ECA-613C-4DB0-9095-B42265087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1E2835-CEF2-44B1-A677-83BA656F0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50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B6E597D-0571-4B63-B216-DE0FCAB7C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07E1C0-D7B6-4155-8F73-CE9811A7E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E6E215-D660-4178-A9E4-FEDF7564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B13250-348A-444E-A571-AD35471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17CB97-137A-4662-957C-080B3754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34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15A4E-5ED1-4215-BED6-50B3A50B1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FD1C98-815A-4DD1-B441-B53BE0A1C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2F0EE2-67BF-4D75-AAF5-DE9C6A05E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C7BE4-FE16-4C4C-8D85-AC1A9020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DEC40D-4AD9-492C-9C28-C1A462740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841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CF9F7-4EFB-4421-9CF3-AFF05362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A52286-DB8C-413F-B781-46263A7B8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99A206-C159-4794-AD02-FA46C4D8E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06E761-58A9-4874-BFD2-2FCB2D713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793C31-72A2-4E48-BFE4-548E5FA82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74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6F83E1-EAD0-4A64-8C05-D90E15029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004E8-412A-4C8F-9A5F-1A88C823C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9A0AF59-7B57-4F3C-B38D-E148548B1A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F38B6A-F4CA-4078-84F7-F08F7A47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E721FD-9F8D-4FF4-A8C0-B5F50BAB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9F5D7A-5AE1-49E8-84D9-7DBCDF680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138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5111F-84C3-4D26-906E-EE4A2F3E6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0D775A-A702-4052-A3A1-6524B413D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F1EDE25-1800-4575-ADB3-2B95A140D7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681D51A-5019-4AC0-857E-96FB693F8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4130C5-8E0D-4EFE-9C60-A9D6FC043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D00D98C-03A9-47AA-8E3C-91463DBE7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6F32267-3E5E-4A01-9178-1DA3D590C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CEA561-DCF0-4526-B6E3-2F1F9A820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8833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C2922A-BE9A-4FC6-ADAE-DC6188AB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D7283D-B22E-4728-BEC6-B125E7B12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B0D3BC-FEB0-48C0-8907-1A5AB4AB2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28E987-EF13-4A13-8435-1BE3B911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6685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538AB46-94FC-4325-870F-6FE7B2285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28990E3-3EF9-47D0-ADEC-F4D0B53D1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36CB818-ED81-4DFB-927B-288B6FD55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9842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8EAB6E-617A-47C9-88E4-D3F842160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3B400D-D0E5-4D6B-B1B1-1AEEC9C65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4ED8F6-1512-40D8-8DF0-5D6903B2C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3B0C8C-20D0-407B-8E93-FC2FC02D1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D2BD1A-0685-4450-A386-587FE4CB3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F754B4-5415-4B52-B56A-8176868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46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B358D-97CE-454A-874D-9B1F1F24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F4D787-2F30-4349-9EE8-7514F1561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2FAE08-689B-4026-AF8B-953FF91159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4A294E-F97F-416D-B6B9-FA5D041ED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49DF80-C212-4BCD-96ED-66BF9AC52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27D5EC-1488-4F72-B5DC-1A73D8D46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13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0E391F-407C-45BA-9260-D771417CB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79D47C-FC72-4EC4-B4BC-76AA08EF8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EB2064-AFC3-481B-81E7-DD37927A12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94E-4B6F-449E-8CB0-B0B5847C247C}" type="datetimeFigureOut">
              <a:rPr lang="zh-CN" altLang="en-US" smtClean="0"/>
              <a:t>2023/3/10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32FB8-1B9C-4F40-9E43-FC46D870D9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5A02A0-F1D1-4019-9B0D-F90444012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E676C-970E-42D1-B9A7-A7F2CF6DFD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7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70E992A-D558-410B-9DBA-3474F889C5F0}"/>
              </a:ext>
            </a:extLst>
          </p:cNvPr>
          <p:cNvCxnSpPr>
            <a:cxnSpLocks/>
          </p:cNvCxnSpPr>
          <p:nvPr/>
        </p:nvCxnSpPr>
        <p:spPr>
          <a:xfrm>
            <a:off x="2512291" y="1403927"/>
            <a:ext cx="1126836" cy="124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77A6F2C-C30D-4FAB-AAA6-48BEE82EF4C0}"/>
              </a:ext>
            </a:extLst>
          </p:cNvPr>
          <p:cNvCxnSpPr>
            <a:cxnSpLocks/>
          </p:cNvCxnSpPr>
          <p:nvPr/>
        </p:nvCxnSpPr>
        <p:spPr>
          <a:xfrm>
            <a:off x="4082473" y="1634836"/>
            <a:ext cx="256770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F3A8675-54C4-4758-8F96-E38472FFBD36}"/>
              </a:ext>
            </a:extLst>
          </p:cNvPr>
          <p:cNvCxnSpPr/>
          <p:nvPr/>
        </p:nvCxnSpPr>
        <p:spPr>
          <a:xfrm flipH="1">
            <a:off x="471055" y="1745673"/>
            <a:ext cx="1016000" cy="452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1019748-7781-4D4A-B80A-0B469729E391}"/>
              </a:ext>
            </a:extLst>
          </p:cNvPr>
          <p:cNvCxnSpPr/>
          <p:nvPr/>
        </p:nvCxnSpPr>
        <p:spPr>
          <a:xfrm>
            <a:off x="3382392" y="3429000"/>
            <a:ext cx="36132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44AC53F-BCC9-481A-8944-CD89ADD5DE4F}"/>
              </a:ext>
            </a:extLst>
          </p:cNvPr>
          <p:cNvCxnSpPr/>
          <p:nvPr/>
        </p:nvCxnSpPr>
        <p:spPr>
          <a:xfrm>
            <a:off x="2006353" y="3009530"/>
            <a:ext cx="0" cy="1571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6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CCA3E35-9490-44B5-BE8A-FFF450790E5B}"/>
              </a:ext>
            </a:extLst>
          </p:cNvPr>
          <p:cNvCxnSpPr/>
          <p:nvPr/>
        </p:nvCxnSpPr>
        <p:spPr>
          <a:xfrm>
            <a:off x="4797733" y="1845596"/>
            <a:ext cx="0" cy="2698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F283C7A-21BA-48CE-8DDC-50F9A4AA53B6}"/>
              </a:ext>
            </a:extLst>
          </p:cNvPr>
          <p:cNvCxnSpPr/>
          <p:nvPr/>
        </p:nvCxnSpPr>
        <p:spPr>
          <a:xfrm>
            <a:off x="5120282" y="1845596"/>
            <a:ext cx="0" cy="2698812"/>
          </a:xfrm>
          <a:prstGeom prst="line">
            <a:avLst/>
          </a:prstGeom>
          <a:ln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1EC33DD-3102-4574-AB8C-25E7ECB78952}"/>
              </a:ext>
            </a:extLst>
          </p:cNvPr>
          <p:cNvCxnSpPr/>
          <p:nvPr/>
        </p:nvCxnSpPr>
        <p:spPr>
          <a:xfrm>
            <a:off x="5522064" y="1845596"/>
            <a:ext cx="0" cy="2698812"/>
          </a:xfrm>
          <a:prstGeom prst="line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16BB3E1-3FE2-47E3-A6D3-6759C3F93925}"/>
              </a:ext>
            </a:extLst>
          </p:cNvPr>
          <p:cNvCxnSpPr/>
          <p:nvPr/>
        </p:nvCxnSpPr>
        <p:spPr>
          <a:xfrm>
            <a:off x="5868427" y="1845596"/>
            <a:ext cx="0" cy="2698812"/>
          </a:xfrm>
          <a:prstGeom prst="line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20E57CB-3424-4ABA-B451-FE2614C656A7}"/>
              </a:ext>
            </a:extLst>
          </p:cNvPr>
          <p:cNvCxnSpPr/>
          <p:nvPr/>
        </p:nvCxnSpPr>
        <p:spPr>
          <a:xfrm>
            <a:off x="6145662" y="1878934"/>
            <a:ext cx="0" cy="2698812"/>
          </a:xfrm>
          <a:prstGeom prst="line">
            <a:avLst/>
          </a:prstGeom>
          <a:ln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7D8620C8-F65B-40D9-9E32-06E4ABC8628C}"/>
              </a:ext>
            </a:extLst>
          </p:cNvPr>
          <p:cNvCxnSpPr/>
          <p:nvPr/>
        </p:nvCxnSpPr>
        <p:spPr>
          <a:xfrm>
            <a:off x="6438772" y="1878934"/>
            <a:ext cx="0" cy="2698812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3243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E2488002-E813-4328-9C8E-EF15C734C6F2}"/>
              </a:ext>
            </a:extLst>
          </p:cNvPr>
          <p:cNvCxnSpPr/>
          <p:nvPr/>
        </p:nvCxnSpPr>
        <p:spPr>
          <a:xfrm>
            <a:off x="1995055" y="2059709"/>
            <a:ext cx="0" cy="1754909"/>
          </a:xfrm>
          <a:prstGeom prst="line">
            <a:avLst/>
          </a:prstGeom>
          <a:ln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FF09BF5-88A5-40C5-9DB1-5E438F040895}"/>
              </a:ext>
            </a:extLst>
          </p:cNvPr>
          <p:cNvCxnSpPr/>
          <p:nvPr/>
        </p:nvCxnSpPr>
        <p:spPr>
          <a:xfrm>
            <a:off x="2203211" y="2059709"/>
            <a:ext cx="0" cy="1754909"/>
          </a:xfrm>
          <a:prstGeom prst="line">
            <a:avLst/>
          </a:prstGeom>
          <a:ln w="127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1547AC4-EAB8-4576-85EC-5FBAE04314F2}"/>
              </a:ext>
            </a:extLst>
          </p:cNvPr>
          <p:cNvCxnSpPr/>
          <p:nvPr/>
        </p:nvCxnSpPr>
        <p:spPr>
          <a:xfrm>
            <a:off x="2444820" y="2059709"/>
            <a:ext cx="0" cy="1754909"/>
          </a:xfrm>
          <a:prstGeom prst="line">
            <a:avLst/>
          </a:prstGeom>
          <a:ln w="1905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0E97FF6-922A-4A3C-A63D-3CFEFD42AC41}"/>
              </a:ext>
            </a:extLst>
          </p:cNvPr>
          <p:cNvCxnSpPr/>
          <p:nvPr/>
        </p:nvCxnSpPr>
        <p:spPr>
          <a:xfrm>
            <a:off x="2697581" y="2059709"/>
            <a:ext cx="0" cy="1754909"/>
          </a:xfrm>
          <a:prstGeom prst="line">
            <a:avLst/>
          </a:prstGeom>
          <a:ln w="254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36D029E8-AC5D-488B-A6BA-A3B37434C3DC}"/>
              </a:ext>
            </a:extLst>
          </p:cNvPr>
          <p:cNvCxnSpPr/>
          <p:nvPr/>
        </p:nvCxnSpPr>
        <p:spPr>
          <a:xfrm>
            <a:off x="2916889" y="2059709"/>
            <a:ext cx="0" cy="1754909"/>
          </a:xfrm>
          <a:prstGeom prst="line">
            <a:avLst/>
          </a:prstGeom>
          <a:ln w="3175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551F3E0-7C05-48BC-9E63-842B564D8DE1}"/>
              </a:ext>
            </a:extLst>
          </p:cNvPr>
          <p:cNvCxnSpPr/>
          <p:nvPr/>
        </p:nvCxnSpPr>
        <p:spPr>
          <a:xfrm>
            <a:off x="3236557" y="2059709"/>
            <a:ext cx="0" cy="1754909"/>
          </a:xfrm>
          <a:prstGeom prst="line">
            <a:avLst/>
          </a:prstGeom>
          <a:ln w="381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05B1D1C-A5B0-4B30-A29A-9A38D5561FD2}"/>
              </a:ext>
            </a:extLst>
          </p:cNvPr>
          <p:cNvCxnSpPr/>
          <p:nvPr/>
        </p:nvCxnSpPr>
        <p:spPr>
          <a:xfrm>
            <a:off x="3634284" y="2059709"/>
            <a:ext cx="0" cy="1754909"/>
          </a:xfrm>
          <a:prstGeom prst="line">
            <a:avLst/>
          </a:prstGeom>
          <a:ln w="635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48C09B60-F6B6-46AE-B135-0482AF49FE2C}"/>
              </a:ext>
            </a:extLst>
          </p:cNvPr>
          <p:cNvCxnSpPr/>
          <p:nvPr/>
        </p:nvCxnSpPr>
        <p:spPr>
          <a:xfrm>
            <a:off x="4255035" y="2059709"/>
            <a:ext cx="0" cy="1754909"/>
          </a:xfrm>
          <a:prstGeom prst="line">
            <a:avLst/>
          </a:prstGeom>
          <a:ln w="127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CA062F7-8606-4096-A288-23EA46746BFA}"/>
              </a:ext>
            </a:extLst>
          </p:cNvPr>
          <p:cNvCxnSpPr/>
          <p:nvPr/>
        </p:nvCxnSpPr>
        <p:spPr>
          <a:xfrm>
            <a:off x="5121113" y="2059709"/>
            <a:ext cx="0" cy="1754909"/>
          </a:xfrm>
          <a:prstGeom prst="line">
            <a:avLst/>
          </a:prstGeom>
          <a:ln w="254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C747DB2-55F6-4DFC-8A0F-89C267A7BDCB}"/>
              </a:ext>
            </a:extLst>
          </p:cNvPr>
          <p:cNvCxnSpPr>
            <a:cxnSpLocks/>
          </p:cNvCxnSpPr>
          <p:nvPr/>
        </p:nvCxnSpPr>
        <p:spPr>
          <a:xfrm>
            <a:off x="6723172" y="1368333"/>
            <a:ext cx="0" cy="3895042"/>
          </a:xfrm>
          <a:prstGeom prst="line">
            <a:avLst/>
          </a:prstGeom>
          <a:ln w="635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19798DEB-415F-48D3-AB1F-7FB8BB944A33}"/>
              </a:ext>
            </a:extLst>
          </p:cNvPr>
          <p:cNvCxnSpPr>
            <a:cxnSpLocks/>
          </p:cNvCxnSpPr>
          <p:nvPr/>
        </p:nvCxnSpPr>
        <p:spPr>
          <a:xfrm>
            <a:off x="9808343" y="1368333"/>
            <a:ext cx="0" cy="3895042"/>
          </a:xfrm>
          <a:prstGeom prst="line">
            <a:avLst/>
          </a:prstGeom>
          <a:ln w="1270000">
            <a:headEnd type="diamond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46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弧形 3">
            <a:extLst>
              <a:ext uri="{FF2B5EF4-FFF2-40B4-BE49-F238E27FC236}">
                <a16:creationId xmlns:a16="http://schemas.microsoft.com/office/drawing/2014/main" id="{CF6317BF-92CE-48BD-8BF7-9C362DD864B3}"/>
              </a:ext>
            </a:extLst>
          </p:cNvPr>
          <p:cNvSpPr/>
          <p:nvPr/>
        </p:nvSpPr>
        <p:spPr>
          <a:xfrm rot="393094">
            <a:off x="3245403" y="1612367"/>
            <a:ext cx="4241189" cy="4241189"/>
          </a:xfrm>
          <a:prstGeom prst="arc">
            <a:avLst>
              <a:gd name="adj1" fmla="val 14860025"/>
              <a:gd name="adj2" fmla="val 17114415"/>
            </a:avLst>
          </a:prstGeom>
          <a:ln w="9525">
            <a:gradFill>
              <a:gsLst>
                <a:gs pos="0">
                  <a:srgbClr val="4BCAE3"/>
                </a:gs>
                <a:gs pos="100000">
                  <a:srgbClr val="4BCAE3"/>
                </a:gs>
              </a:gsLst>
              <a:lin ang="0" scaled="0"/>
            </a:gra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PPOSans R" panose="00020600040101010101" pitchFamily="18" charset="-122"/>
              <a:ea typeface="OPPOSans R" panose="00020600040101010101" pitchFamily="18" charset="-122"/>
              <a:cs typeface="OPPOSans R" panose="00020600040101010101" pitchFamily="18" charset="-122"/>
              <a:sym typeface="OPPOSans R" panose="00020600040101010101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4367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OPPOSans R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15</cp:revision>
  <dcterms:created xsi:type="dcterms:W3CDTF">2023-03-02T10:46:53Z</dcterms:created>
  <dcterms:modified xsi:type="dcterms:W3CDTF">2023-03-10T06:38:47Z</dcterms:modified>
</cp:coreProperties>
</file>