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xample"/>
          <p:cNvPicPr>
            <a:picLocks noChangeAspect="1"/>
          </p:cNvPicPr>
          <p:nvPr/>
        </p:nvPicPr>
        <p:blipFill>
          <a:blip r:embed="rId1"/>
          <a:srcRect l="49974" r="-49974"/>
          <a:stretch>
            <a:fillRect/>
          </a:stretch>
        </p:blipFill>
        <p:spPr>
          <a:xfrm>
            <a:off x="0" y="0"/>
            <a:ext cx="2674620" cy="2674620"/>
          </a:xfrm>
          <a:prstGeom prst="rect">
            <a:avLst/>
          </a:prstGeom>
        </p:spPr>
      </p:pic>
      <p:pic>
        <p:nvPicPr>
          <p:cNvPr id="3" name="图片 2" descr="example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"/>
          <a:srcRect l="51476" r="-618"/>
          <a:stretch>
            <a:fillRect/>
          </a:stretch>
        </p:blipFill>
        <p:spPr>
          <a:xfrm>
            <a:off x="2801620" y="0"/>
            <a:ext cx="2674620" cy="2674620"/>
          </a:xfrm>
          <a:prstGeom prst="rect">
            <a:avLst/>
          </a:prstGeom>
        </p:spPr>
      </p:pic>
      <p:pic>
        <p:nvPicPr>
          <p:cNvPr id="4" name="图片 3" descr="example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"/>
          <a:srcRect l="-67972" t="-80231" r="-2140"/>
          <a:stretch>
            <a:fillRect/>
          </a:stretch>
        </p:blipFill>
        <p:spPr>
          <a:xfrm>
            <a:off x="5476240" y="0"/>
            <a:ext cx="2674620" cy="2674620"/>
          </a:xfrm>
          <a:prstGeom prst="rect">
            <a:avLst/>
          </a:prstGeom>
        </p:spPr>
      </p:pic>
      <p:pic>
        <p:nvPicPr>
          <p:cNvPr id="7" name="图片 6" descr="example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"/>
          <a:srcRect l="8161" t="11296" r="19925" b="38934"/>
          <a:stretch>
            <a:fillRect/>
          </a:stretch>
        </p:blipFill>
        <p:spPr>
          <a:xfrm>
            <a:off x="8325485" y="0"/>
            <a:ext cx="2674620" cy="2674620"/>
          </a:xfrm>
          <a:prstGeom prst="rect">
            <a:avLst/>
          </a:prstGeom>
        </p:spPr>
      </p:pic>
      <p:pic>
        <p:nvPicPr>
          <p:cNvPr id="8" name="图片 7" descr="example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"/>
          <a:srcRect l="-1045" t="34924" r="1045" b="-34924"/>
          <a:stretch>
            <a:fillRect/>
          </a:stretch>
        </p:blipFill>
        <p:spPr>
          <a:xfrm>
            <a:off x="-50800" y="2674620"/>
            <a:ext cx="2674620" cy="2674620"/>
          </a:xfrm>
          <a:prstGeom prst="rect">
            <a:avLst/>
          </a:prstGeom>
        </p:spPr>
      </p:pic>
      <p:pic>
        <p:nvPicPr>
          <p:cNvPr id="9" name="图片 8" descr="example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"/>
          <a:srcRect l="16032" t="15586" r="12054" b="20489"/>
          <a:stretch>
            <a:fillRect/>
          </a:stretch>
        </p:blipFill>
        <p:spPr>
          <a:xfrm>
            <a:off x="8325485" y="2674620"/>
            <a:ext cx="2674620" cy="26746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文字</Application>
  <PresentationFormat>宽屏</PresentationFormat>
  <Paragraphs>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艺术家</cp:lastModifiedBy>
  <cp:revision>13</cp:revision>
  <dcterms:created xsi:type="dcterms:W3CDTF">2025-05-23T10:03:18Z</dcterms:created>
  <dcterms:modified xsi:type="dcterms:W3CDTF">2025-05-23T10:03:18Z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73F2102A594AF378DD80C167B3BC1C4E_41</vt:lpwstr>
  </property>
</Properties>
</file>