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标题</a:t>
            </a:r>
            <a:r>
              <a:rPr kumimoji="1" lang="zh-CN" altLang="en-US"/>
              <a:t>备注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标题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演示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9</cp:revision>
  <dcterms:created xsi:type="dcterms:W3CDTF">2025-02-24T10:32:41Z</dcterms:created>
  <dcterms:modified xsi:type="dcterms:W3CDTF">2025-02-24T10:32:41Z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D773E566AB4A3ABC854ABC67401D8C96_41</vt:lpwstr>
  </property>
</Properties>
</file>