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6" name="图片 5" descr="example"/>
          <p:cNvPicPr>
            <a:picLocks noChangeAspect="1"/>
          </p:cNvPicPr>
          <p:nvPr/>
        </p:nvPicPr>
        <p:blipFill>
          <a:blip r:embed="rId1"/>
          <a:srcRect l="49974" r="-49974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艺术家</cp:lastModifiedBy>
  <cp:revision>11</cp:revision>
  <dcterms:created xsi:type="dcterms:W3CDTF">2025-02-28T09:49:17Z</dcterms:created>
  <dcterms:modified xsi:type="dcterms:W3CDTF">2025-02-28T09:49:17Z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73F2102A594AF378DD80C167B3BC1C4E_41</vt:lpwstr>
  </property>
</Properties>
</file>