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pic>
        <p:nvPicPr>
          <p:cNvPr id="3" name="图片 2" descr="3705199"/>
          <p:cNvPicPr>
            <a:picLocks noChangeAspect="1"/>
          </p:cNvPicPr>
          <p:nvPr/>
        </p:nvPicPr>
        <p:blipFill>
          <a:blip r:embed="rId1"/>
          <a:srcRect l="48609" t="41793" r="-48609" b="-41793"/>
          <a:stretch>
            <a:fillRect/>
          </a:stretch>
        </p:blipFill>
        <p:spPr>
          <a:xfrm>
            <a:off x="3175000" y="508000"/>
            <a:ext cx="5842000" cy="584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艺术家</cp:lastModifiedBy>
  <cp:revision>9</cp:revision>
  <dcterms:created xsi:type="dcterms:W3CDTF">2025-02-28T09:25:21Z</dcterms:created>
  <dcterms:modified xsi:type="dcterms:W3CDTF">2025-02-28T09:25:21Z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73F2102A594AF378DD80C167B3BC1C4E_41</vt:lpwstr>
  </property>
</Properties>
</file>