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单圆角矩形 2"/>
          <p:cNvSpPr/>
          <p:nvPr/>
        </p:nvSpPr>
        <p:spPr>
          <a:xfrm>
            <a:off x="3709035" y="2823845"/>
            <a:ext cx="3787140" cy="2593975"/>
          </a:xfrm>
          <a:prstGeom prst="round1Rect">
            <a:avLst/>
          </a:prstGeom>
          <a:effectLst>
            <a:outerShdw blurRad="889000" dir="11460000" sx="141000" sy="141000" algn="bl" rotWithShape="0">
              <a:prstClr val="black">
                <a:alpha val="84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等腰三角形 3"/>
          <p:cNvSpPr/>
          <p:nvPr/>
        </p:nvSpPr>
        <p:spPr>
          <a:xfrm>
            <a:off x="1824355" y="2196465"/>
            <a:ext cx="4582160" cy="2931795"/>
          </a:xfrm>
          <a:prstGeom prst="triangle">
            <a:avLst/>
          </a:prstGeom>
          <a:effectLst>
            <a:innerShdw blurRad="977900" dist="685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艺术家</cp:lastModifiedBy>
  <cp:revision>15</cp:revision>
  <dcterms:created xsi:type="dcterms:W3CDTF">2025-04-16T10:59:31Z</dcterms:created>
  <dcterms:modified xsi:type="dcterms:W3CDTF">2025-04-16T10:59:31Z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2052-6.7.1.8828</vt:lpwstr>
  </property>
  <property fmtid="{D5CDD505-2E9C-101B-9397-08002B2CF9AE}" pid="3" name="ICV">
    <vt:lpwstr>056F5DBBEE692D2EA378FF67656A146D_41</vt:lpwstr>
  </property>
</Properties>
</file>