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40" y="10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00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376A9A-6FC4-4161-B69A-0F26D922E56E}" type="doc">
      <dgm:prSet loTypeId="urn:microsoft.com/office/officeart/2005/8/layout/pList1#1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C81C8125-DB4C-4A0B-93AF-B404783E8AF0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哈哈哈</a:t>
          </a:r>
        </a:p>
      </dgm:t>
    </dgm:pt>
    <dgm:pt modelId="{B800B893-8114-4CF7-942F-E214401A3BDC}" cxnId="{8930F536-1315-4D08-ACEA-5AB7A5921217}" type="parTrans">
      <dgm:prSet/>
      <dgm:spPr/>
      <dgm:t>
        <a:bodyPr/>
        <a:lstStyle/>
        <a:p>
          <a:endParaRPr lang="zh-CN" altLang="en-US"/>
        </a:p>
      </dgm:t>
    </dgm:pt>
    <dgm:pt modelId="{2F715AB4-AD84-4047-9EE8-70268EDDAE48}" cxnId="{8930F536-1315-4D08-ACEA-5AB7A5921217}" type="sibTrans">
      <dgm:prSet/>
      <dgm:spPr/>
      <dgm:t>
        <a:bodyPr/>
        <a:lstStyle/>
        <a:p>
          <a:endParaRPr lang="zh-CN" altLang="en-US"/>
        </a:p>
      </dgm:t>
    </dgm:pt>
    <dgm:pt modelId="{4275CB2E-911A-4D03-A665-AFDBF956B0E5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111</a:t>
          </a:r>
        </a:p>
      </dgm:t>
    </dgm:pt>
    <dgm:pt modelId="{34EE50DC-A76B-4C44-9479-D4D604E32774}" cxnId="{8E190380-4D39-46C4-A1AF-2CA0A0DF9DF1}" type="parTrans">
      <dgm:prSet/>
      <dgm:spPr/>
      <dgm:t>
        <a:bodyPr/>
        <a:lstStyle/>
        <a:p>
          <a:endParaRPr lang="zh-CN" altLang="en-US"/>
        </a:p>
      </dgm:t>
    </dgm:pt>
    <dgm:pt modelId="{91413706-A31F-496C-8FC9-D9E96B478511}" cxnId="{8E190380-4D39-46C4-A1AF-2CA0A0DF9DF1}" type="sibTrans">
      <dgm:prSet/>
      <dgm:spPr/>
      <dgm:t>
        <a:bodyPr/>
        <a:lstStyle/>
        <a:p>
          <a:endParaRPr lang="zh-CN" altLang="en-US"/>
        </a:p>
      </dgm:t>
    </dgm:pt>
    <dgm:pt modelId="{985E8892-B139-47C5-B5B5-0A3BBB06CB83}" type="pres">
      <dgm:prSet presAssocID="{39376A9A-6FC4-4161-B69A-0F26D922E56E}" presName="Name0" presStyleCnt="0">
        <dgm:presLayoutVars>
          <dgm:dir/>
          <dgm:resizeHandles val="exact"/>
        </dgm:presLayoutVars>
      </dgm:prSet>
      <dgm:spPr/>
    </dgm:pt>
    <dgm:pt modelId="{524B93E2-3766-4F93-8826-11C84665D08A}" type="pres">
      <dgm:prSet presAssocID="{C81C8125-DB4C-4A0B-93AF-B404783E8AF0}" presName="compNode" presStyleCnt="0"/>
      <dgm:spPr/>
    </dgm:pt>
    <dgm:pt modelId="{05AD975C-1707-4A93-938F-6328A34C900B}" type="pres">
      <dgm:prSet presAssocID="{C81C8125-DB4C-4A0B-93AF-B404783E8AF0}" presName="pictRect" presStyleLbl="node1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E96B96A2-0A35-46BE-89A3-AF51DBBB6CD1}" type="pres">
      <dgm:prSet presAssocID="{C81C8125-DB4C-4A0B-93AF-B404783E8AF0}" presName="textRect" presStyleLbl="revTx" presStyleIdx="0" presStyleCnt="2">
        <dgm:presLayoutVars>
          <dgm:bulletEnabled val="1"/>
        </dgm:presLayoutVars>
      </dgm:prSet>
      <dgm:spPr/>
    </dgm:pt>
    <dgm:pt modelId="{04F4EF77-CD92-4F06-B235-186C6D0777EC}" type="pres">
      <dgm:prSet presAssocID="{2F715AB4-AD84-4047-9EE8-70268EDDAE48}" presName="sibTrans" presStyleCnt="0"/>
      <dgm:spPr/>
    </dgm:pt>
    <dgm:pt modelId="{19CE2E1D-4637-4F6B-BF7A-A54E9828FB5C}" type="pres">
      <dgm:prSet presAssocID="{4275CB2E-911A-4D03-A665-AFDBF956B0E5}" presName="compNode" presStyleCnt="0"/>
      <dgm:spPr/>
    </dgm:pt>
    <dgm:pt modelId="{75CEC75E-55A8-475C-87F9-DB4591B4F3AA}" type="pres">
      <dgm:prSet presAssocID="{4275CB2E-911A-4D03-A665-AFDBF956B0E5}" presName="pictRect" presStyleLbl="node1" presStyleIdx="1" presStyleCnt="2"/>
      <dgm:spPr/>
    </dgm:pt>
    <dgm:pt modelId="{7BF689D1-B0DD-4C9F-9EB1-C78C1A5D48D5}" type="pres">
      <dgm:prSet presAssocID="{4275CB2E-911A-4D03-A665-AFDBF956B0E5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8930F536-1315-4D08-ACEA-5AB7A5921217}" srcId="{39376A9A-6FC4-4161-B69A-0F26D922E56E}" destId="{C81C8125-DB4C-4A0B-93AF-B404783E8AF0}" srcOrd="0" destOrd="0" parTransId="{B800B893-8114-4CF7-942F-E214401A3BDC}" sibTransId="{2F715AB4-AD84-4047-9EE8-70268EDDAE48}"/>
    <dgm:cxn modelId="{8E190380-4D39-46C4-A1AF-2CA0A0DF9DF1}" srcId="{39376A9A-6FC4-4161-B69A-0F26D922E56E}" destId="{4275CB2E-911A-4D03-A665-AFDBF956B0E5}" srcOrd="1" destOrd="0" parTransId="{34EE50DC-A76B-4C44-9479-D4D604E32774}" sibTransId="{91413706-A31F-496C-8FC9-D9E96B478511}"/>
    <dgm:cxn modelId="{7263F33D-CA5E-4FA2-B210-ABABC152754A}" type="presOf" srcId="{39376A9A-6FC4-4161-B69A-0F26D922E56E}" destId="{985E8892-B139-47C5-B5B5-0A3BBB06CB83}" srcOrd="0" destOrd="0" presId="urn:microsoft.com/office/officeart/2005/8/layout/pList1#1"/>
    <dgm:cxn modelId="{1B3E3B70-951C-4863-96A8-389A0C1F1E5B}" type="presParOf" srcId="{985E8892-B139-47C5-B5B5-0A3BBB06CB83}" destId="{524B93E2-3766-4F93-8826-11C84665D08A}" srcOrd="0" destOrd="0" presId="urn:microsoft.com/office/officeart/2005/8/layout/pList1#1"/>
    <dgm:cxn modelId="{8E931B99-FB82-4938-A81A-8D1B12911217}" type="presOf" srcId="{C81C8125-DB4C-4A0B-93AF-B404783E8AF0}" destId="{524B93E2-3766-4F93-8826-11C84665D08A}" srcOrd="0" destOrd="0" presId="urn:microsoft.com/office/officeart/2005/8/layout/pList1#1"/>
    <dgm:cxn modelId="{DF3C6E8C-A5E1-4F16-BDD1-F9D66EDFE458}" type="presParOf" srcId="{524B93E2-3766-4F93-8826-11C84665D08A}" destId="{05AD975C-1707-4A93-938F-6328A34C900B}" srcOrd="0" destOrd="0" presId="urn:microsoft.com/office/officeart/2005/8/layout/pList1#1"/>
    <dgm:cxn modelId="{67B1F6CE-EA91-4513-A015-1EAD63CBD82A}" type="presParOf" srcId="{524B93E2-3766-4F93-8826-11C84665D08A}" destId="{E96B96A2-0A35-46BE-89A3-AF51DBBB6CD1}" srcOrd="1" destOrd="0" presId="urn:microsoft.com/office/officeart/2005/8/layout/pList1#1"/>
    <dgm:cxn modelId="{731165E3-9ADF-4EBB-BB31-37BAEAFAE1B8}" type="presOf" srcId="{C81C8125-DB4C-4A0B-93AF-B404783E8AF0}" destId="{E96B96A2-0A35-46BE-89A3-AF51DBBB6CD1}" srcOrd="0" destOrd="0" presId="urn:microsoft.com/office/officeart/2005/8/layout/pList1#1"/>
    <dgm:cxn modelId="{859E0AE3-EA4B-4325-8E91-5F63604521BD}" type="presParOf" srcId="{985E8892-B139-47C5-B5B5-0A3BBB06CB83}" destId="{04F4EF77-CD92-4F06-B235-186C6D0777EC}" srcOrd="1" destOrd="0" presId="urn:microsoft.com/office/officeart/2005/8/layout/pList1#1"/>
    <dgm:cxn modelId="{F00775CD-7036-45C0-9A39-EC9163064F47}" type="presOf" srcId="{2F715AB4-AD84-4047-9EE8-70268EDDAE48}" destId="{04F4EF77-CD92-4F06-B235-186C6D0777EC}" srcOrd="0" destOrd="0" presId="urn:microsoft.com/office/officeart/2005/8/layout/pList1#1"/>
    <dgm:cxn modelId="{B4A99399-BB22-49DE-BBE4-D7BAAC15A132}" type="presParOf" srcId="{985E8892-B139-47C5-B5B5-0A3BBB06CB83}" destId="{19CE2E1D-4637-4F6B-BF7A-A54E9828FB5C}" srcOrd="2" destOrd="0" presId="urn:microsoft.com/office/officeart/2005/8/layout/pList1#1"/>
    <dgm:cxn modelId="{EE1409C8-16BF-42C8-A7E6-A65C80268580}" type="presOf" srcId="{4275CB2E-911A-4D03-A665-AFDBF956B0E5}" destId="{19CE2E1D-4637-4F6B-BF7A-A54E9828FB5C}" srcOrd="0" destOrd="0" presId="urn:microsoft.com/office/officeart/2005/8/layout/pList1#1"/>
    <dgm:cxn modelId="{FC8C02AD-74E4-42AE-BEEA-9C5A4E4DE6A4}" type="presParOf" srcId="{19CE2E1D-4637-4F6B-BF7A-A54E9828FB5C}" destId="{75CEC75E-55A8-475C-87F9-DB4591B4F3AA}" srcOrd="0" destOrd="2" presId="urn:microsoft.com/office/officeart/2005/8/layout/pList1#1"/>
    <dgm:cxn modelId="{0B02933A-9C4B-489E-8E33-196B269E0491}" type="presParOf" srcId="{19CE2E1D-4637-4F6B-BF7A-A54E9828FB5C}" destId="{7BF689D1-B0DD-4C9F-9EB1-C78C1A5D48D5}" srcOrd="1" destOrd="2" presId="urn:microsoft.com/office/officeart/2005/8/layout/pList1#1"/>
    <dgm:cxn modelId="{F79D29C3-0802-4F97-8CBA-8850C2492A56}" type="presOf" srcId="{4275CB2E-911A-4D03-A665-AFDBF956B0E5}" destId="{7BF689D1-B0DD-4C9F-9EB1-C78C1A5D48D5}" srcOrd="0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05AD975C-1707-4A93-938F-6328A34C900B}">
      <dsp:nvSpPr>
        <dsp:cNvPr id="3" name="圆角矩形 2"/>
        <dsp:cNvSpPr/>
      </dsp:nvSpPr>
      <dsp:spPr bwMode="white">
        <a:xfrm>
          <a:off x="6783" y="658376"/>
          <a:ext cx="3867906" cy="2666107"/>
        </a:xfrm>
        <a:prstGeom prst="roundRect">
          <a:avLst/>
        </a:prstGeom>
        <a:blipFill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783" y="658376"/>
        <a:ext cx="3867906" cy="2666107"/>
      </dsp:txXfrm>
    </dsp:sp>
    <dsp:sp modelId="{E96B96A2-0A35-46BE-89A3-AF51DBBB6CD1}">
      <dsp:nvSpPr>
        <dsp:cNvPr id="4" name="矩形 3"/>
        <dsp:cNvSpPr/>
      </dsp:nvSpPr>
      <dsp:spPr bwMode="white">
        <a:xfrm>
          <a:off x="6783" y="3324483"/>
          <a:ext cx="3867906" cy="14355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33832" tIns="433832" rIns="433832" bIns="0" anchor="t"/>
        <a:lstStyle>
          <a:lvl1pPr algn="ctr">
            <a:defRPr sz="6100"/>
          </a:lvl1pPr>
          <a:lvl2pPr marL="285750" indent="-285750" algn="ctr">
            <a:defRPr sz="4700"/>
          </a:lvl2pPr>
          <a:lvl3pPr marL="571500" indent="-285750" algn="ctr">
            <a:defRPr sz="4700"/>
          </a:lvl3pPr>
          <a:lvl4pPr marL="857250" indent="-285750" algn="ctr">
            <a:defRPr sz="4700"/>
          </a:lvl4pPr>
          <a:lvl5pPr marL="1143000" indent="-285750" algn="ctr">
            <a:defRPr sz="4700"/>
          </a:lvl5pPr>
          <a:lvl6pPr marL="1428750" indent="-285750" algn="ctr">
            <a:defRPr sz="4700"/>
          </a:lvl6pPr>
          <a:lvl7pPr marL="1714500" indent="-285750" algn="ctr">
            <a:defRPr sz="4700"/>
          </a:lvl7pPr>
          <a:lvl8pPr marL="2000250" indent="-285750" algn="ctr">
            <a:defRPr sz="4700"/>
          </a:lvl8pPr>
          <a:lvl9pPr marL="2286000" indent="-285750" algn="ctr">
            <a:defRPr sz="4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/>
              </a:solidFill>
            </a:rPr>
            <a:t>哈哈哈</a:t>
          </a:r>
          <a:endParaRPr>
            <a:solidFill>
              <a:schemeClr val="tx1"/>
            </a:solidFill>
          </a:endParaRPr>
        </a:p>
      </dsp:txBody>
      <dsp:txXfrm>
        <a:off x="6783" y="3324483"/>
        <a:ext cx="3867906" cy="1435596"/>
      </dsp:txXfrm>
    </dsp:sp>
    <dsp:sp modelId="{75CEC75E-55A8-475C-87F9-DB4591B4F3AA}">
      <dsp:nvSpPr>
        <dsp:cNvPr id="5" name="圆角矩形 4"/>
        <dsp:cNvSpPr/>
      </dsp:nvSpPr>
      <dsp:spPr bwMode="white">
        <a:xfrm>
          <a:off x="4261642" y="658376"/>
          <a:ext cx="3867906" cy="266610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261642" y="658376"/>
        <a:ext cx="3867906" cy="2666107"/>
      </dsp:txXfrm>
    </dsp:sp>
    <dsp:sp modelId="{7BF689D1-B0DD-4C9F-9EB1-C78C1A5D48D5}">
      <dsp:nvSpPr>
        <dsp:cNvPr id="6" name="矩形 5"/>
        <dsp:cNvSpPr/>
      </dsp:nvSpPr>
      <dsp:spPr bwMode="white">
        <a:xfrm>
          <a:off x="4261642" y="3324483"/>
          <a:ext cx="3867906" cy="143559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433832" tIns="433832" rIns="433832" bIns="0" anchor="t"/>
        <a:lstStyle>
          <a:lvl1pPr algn="ctr">
            <a:defRPr sz="6100"/>
          </a:lvl1pPr>
          <a:lvl2pPr marL="285750" indent="-285750" algn="ctr">
            <a:defRPr sz="4700"/>
          </a:lvl2pPr>
          <a:lvl3pPr marL="571500" indent="-285750" algn="ctr">
            <a:defRPr sz="4700"/>
          </a:lvl3pPr>
          <a:lvl4pPr marL="857250" indent="-285750" algn="ctr">
            <a:defRPr sz="4700"/>
          </a:lvl4pPr>
          <a:lvl5pPr marL="1143000" indent="-285750" algn="ctr">
            <a:defRPr sz="4700"/>
          </a:lvl5pPr>
          <a:lvl6pPr marL="1428750" indent="-285750" algn="ctr">
            <a:defRPr sz="4700"/>
          </a:lvl6pPr>
          <a:lvl7pPr marL="1714500" indent="-285750" algn="ctr">
            <a:defRPr sz="4700"/>
          </a:lvl7pPr>
          <a:lvl8pPr marL="2000250" indent="-285750" algn="ctr">
            <a:defRPr sz="4700"/>
          </a:lvl8pPr>
          <a:lvl9pPr marL="2286000" indent="-285750" algn="ctr">
            <a:defRPr sz="4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/>
              </a:solidFill>
            </a:rPr>
            <a:t>111</a:t>
          </a:r>
          <a:endParaRPr>
            <a:solidFill>
              <a:schemeClr val="tx1"/>
            </a:solidFill>
          </a:endParaRPr>
        </a:p>
      </dsp:txBody>
      <dsp:txXfrm>
        <a:off x="4261642" y="3324483"/>
        <a:ext cx="3867906" cy="1435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3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99.xml"/><Relationship Id="rId35" Type="http://schemas.openxmlformats.org/officeDocument/2006/relationships/tags" Target="../tags/tag98.xml"/><Relationship Id="rId34" Type="http://schemas.openxmlformats.org/officeDocument/2006/relationships/tags" Target="../tags/tag97.xml"/><Relationship Id="rId33" Type="http://schemas.openxmlformats.org/officeDocument/2006/relationships/tags" Target="../tags/tag96.xml"/><Relationship Id="rId32" Type="http://schemas.openxmlformats.org/officeDocument/2006/relationships/tags" Target="../tags/tag95.xml"/><Relationship Id="rId31" Type="http://schemas.openxmlformats.org/officeDocument/2006/relationships/tags" Target="../tags/tag94.xml"/><Relationship Id="rId30" Type="http://schemas.openxmlformats.org/officeDocument/2006/relationships/tags" Target="../tags/tag93.xml"/><Relationship Id="rId3" Type="http://schemas.openxmlformats.org/officeDocument/2006/relationships/tags" Target="../tags/tag66.xml"/><Relationship Id="rId29" Type="http://schemas.openxmlformats.org/officeDocument/2006/relationships/tags" Target="../tags/tag92.xml"/><Relationship Id="rId28" Type="http://schemas.openxmlformats.org/officeDocument/2006/relationships/tags" Target="../tags/tag91.xml"/><Relationship Id="rId27" Type="http://schemas.openxmlformats.org/officeDocument/2006/relationships/tags" Target="../tags/tag90.xml"/><Relationship Id="rId26" Type="http://schemas.openxmlformats.org/officeDocument/2006/relationships/tags" Target="../tags/tag89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Freeform 5"/>
          <p:cNvSpPr/>
          <p:nvPr>
            <p:custDataLst>
              <p:tags r:id="rId1"/>
            </p:custDataLst>
          </p:nvPr>
        </p:nvSpPr>
        <p:spPr bwMode="auto">
          <a:xfrm>
            <a:off x="7194279" y="1789335"/>
            <a:ext cx="4611008" cy="3879196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4"/>
          <p:cNvSpPr/>
          <p:nvPr>
            <p:custDataLst>
              <p:tags r:id="rId2"/>
            </p:custDataLst>
          </p:nvPr>
        </p:nvSpPr>
        <p:spPr>
          <a:xfrm>
            <a:off x="7577612" y="3725941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8347106" y="2731155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>
            <p:custDataLst>
              <p:tags r:id="rId4"/>
            </p:custDataLst>
          </p:nvPr>
        </p:nvSpPr>
        <p:spPr>
          <a:xfrm>
            <a:off x="9625397" y="1940919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>
            <p:custDataLst>
              <p:tags r:id="rId5"/>
            </p:custDataLst>
          </p:nvPr>
        </p:nvSpPr>
        <p:spPr>
          <a:xfrm>
            <a:off x="7889614" y="3708939"/>
            <a:ext cx="8721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2013</a:t>
            </a:r>
            <a:endParaRPr 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>
            <p:custDataLst>
              <p:tags r:id="rId6"/>
            </p:custDataLst>
          </p:nvPr>
        </p:nvSpPr>
        <p:spPr>
          <a:xfrm>
            <a:off x="8674891" y="2687910"/>
            <a:ext cx="8721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2014</a:t>
            </a:r>
            <a:endParaRPr 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>
            <p:custDataLst>
              <p:tags r:id="rId7"/>
            </p:custDataLst>
          </p:nvPr>
        </p:nvSpPr>
        <p:spPr>
          <a:xfrm>
            <a:off x="9846685" y="2022676"/>
            <a:ext cx="8721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2015</a:t>
            </a:r>
            <a:endParaRPr lang="id-ID" sz="1400" b="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Group 28"/>
          <p:cNvGrpSpPr/>
          <p:nvPr>
            <p:custDataLst>
              <p:tags r:id="rId8"/>
            </p:custDataLst>
          </p:nvPr>
        </p:nvGrpSpPr>
        <p:grpSpPr>
          <a:xfrm flipH="1">
            <a:off x="5087343" y="3513079"/>
            <a:ext cx="2367543" cy="252925"/>
            <a:chOff x="2092860" y="2757465"/>
            <a:chExt cx="2439003" cy="240523"/>
          </a:xfrm>
        </p:grpSpPr>
        <p:cxnSp>
          <p:nvCxnSpPr>
            <p:cNvPr id="31" name="Straight Connector 30"/>
            <p:cNvCxnSpPr/>
            <p:nvPr>
              <p:custDataLst>
                <p:tags r:id="rId9"/>
              </p:custDataLst>
            </p:nvPr>
          </p:nvCxnSpPr>
          <p:spPr>
            <a:xfrm flipH="1">
              <a:off x="2092860" y="2757465"/>
              <a:ext cx="1880237" cy="240523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32" name="Straight Connector 31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30" name="Oval 29"/>
          <p:cNvSpPr/>
          <p:nvPr>
            <p:custDataLst>
              <p:tags r:id="rId11"/>
            </p:custDataLst>
          </p:nvPr>
        </p:nvSpPr>
        <p:spPr>
          <a:xfrm flipH="1">
            <a:off x="4915120" y="3412914"/>
            <a:ext cx="184919" cy="200322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>
            <p:custDataLst>
              <p:tags r:id="rId12"/>
            </p:custDataLst>
          </p:nvPr>
        </p:nvSpPr>
        <p:spPr>
          <a:xfrm>
            <a:off x="4100834" y="3211386"/>
            <a:ext cx="736265" cy="73626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4" name="Group 33"/>
          <p:cNvGrpSpPr/>
          <p:nvPr>
            <p:custDataLst>
              <p:tags r:id="rId13"/>
            </p:custDataLst>
          </p:nvPr>
        </p:nvGrpSpPr>
        <p:grpSpPr>
          <a:xfrm>
            <a:off x="4260420" y="3393038"/>
            <a:ext cx="372962" cy="372962"/>
            <a:chOff x="2005013" y="1077913"/>
            <a:chExt cx="688975" cy="688975"/>
          </a:xfrm>
          <a:solidFill>
            <a:sysClr val="window" lastClr="FFFFFF"/>
          </a:solidFill>
        </p:grpSpPr>
        <p:sp>
          <p:nvSpPr>
            <p:cNvPr id="35" name="Freeform 5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Freeform 6"/>
            <p:cNvSpPr/>
            <p:nvPr>
              <p:custDataLst>
                <p:tags r:id="rId15"/>
              </p:custDataLst>
            </p:nvPr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38" name="TextBox 37"/>
          <p:cNvSpPr txBox="1"/>
          <p:nvPr>
            <p:custDataLst>
              <p:tags r:id="rId16"/>
            </p:custDataLst>
          </p:nvPr>
        </p:nvSpPr>
        <p:spPr>
          <a:xfrm>
            <a:off x="518203" y="3536692"/>
            <a:ext cx="3506431" cy="507832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1200" spc="150">
              <a:solidFill>
                <a:sysClr val="window" lastClr="FFFFFF">
                  <a:lumMod val="6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TextBox 38"/>
          <p:cNvSpPr txBox="1"/>
          <p:nvPr>
            <p:custDataLst>
              <p:tags r:id="rId17"/>
            </p:custDataLst>
          </p:nvPr>
        </p:nvSpPr>
        <p:spPr>
          <a:xfrm>
            <a:off x="518202" y="3108054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TextBox 66"/>
          <p:cNvSpPr txBox="1"/>
          <p:nvPr>
            <p:custDataLst>
              <p:tags r:id="rId18"/>
            </p:custDataLst>
          </p:nvPr>
        </p:nvSpPr>
        <p:spPr>
          <a:xfrm>
            <a:off x="1751369" y="2267620"/>
            <a:ext cx="3506431" cy="507832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1200" spc="150">
              <a:solidFill>
                <a:sysClr val="window" lastClr="FFFFFF">
                  <a:lumMod val="6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67"/>
          <p:cNvSpPr txBox="1"/>
          <p:nvPr>
            <p:custDataLst>
              <p:tags r:id="rId19"/>
            </p:custDataLst>
          </p:nvPr>
        </p:nvSpPr>
        <p:spPr>
          <a:xfrm>
            <a:off x="1751368" y="1838982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TextBox 72"/>
          <p:cNvSpPr txBox="1"/>
          <p:nvPr>
            <p:custDataLst>
              <p:tags r:id="rId20"/>
            </p:custDataLst>
          </p:nvPr>
        </p:nvSpPr>
        <p:spPr>
          <a:xfrm>
            <a:off x="3362234" y="1051790"/>
            <a:ext cx="3506431" cy="507832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1200" spc="150">
              <a:solidFill>
                <a:sysClr val="window" lastClr="FFFFFF">
                  <a:lumMod val="6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73"/>
          <p:cNvSpPr txBox="1"/>
          <p:nvPr>
            <p:custDataLst>
              <p:tags r:id="rId21"/>
            </p:custDataLst>
          </p:nvPr>
        </p:nvSpPr>
        <p:spPr>
          <a:xfrm>
            <a:off x="3362233" y="623152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 b="1" spc="3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2" name="Group 81"/>
          <p:cNvGrpSpPr/>
          <p:nvPr>
            <p:custDataLst>
              <p:tags r:id="rId22"/>
            </p:custDataLst>
          </p:nvPr>
        </p:nvGrpSpPr>
        <p:grpSpPr>
          <a:xfrm flipH="1">
            <a:off x="6286198" y="2239025"/>
            <a:ext cx="1963059" cy="496858"/>
            <a:chOff x="2568804" y="2757465"/>
            <a:chExt cx="1963059" cy="496858"/>
          </a:xfrm>
        </p:grpSpPr>
        <p:cxnSp>
          <p:nvCxnSpPr>
            <p:cNvPr id="84" name="Straight Connector 83"/>
            <p:cNvCxnSpPr/>
            <p:nvPr>
              <p:custDataLst>
                <p:tags r:id="rId23"/>
              </p:custDataLst>
            </p:nvPr>
          </p:nvCxnSpPr>
          <p:spPr>
            <a:xfrm flipH="1">
              <a:off x="2568804" y="2757465"/>
              <a:ext cx="1404294" cy="496858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85" name="Straight Connector 84"/>
            <p:cNvCxnSpPr/>
            <p:nvPr>
              <p:custDataLst>
                <p:tags r:id="rId24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83" name="Oval 82"/>
          <p:cNvSpPr/>
          <p:nvPr>
            <p:custDataLst>
              <p:tags r:id="rId25"/>
            </p:custDataLst>
          </p:nvPr>
        </p:nvSpPr>
        <p:spPr>
          <a:xfrm flipH="1">
            <a:off x="6146465" y="2143775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0" name="Straight Connector 89"/>
          <p:cNvCxnSpPr>
            <a:stCxn id="89" idx="2"/>
          </p:cNvCxnSpPr>
          <p:nvPr>
            <p:custDataLst>
              <p:tags r:id="rId26"/>
            </p:custDataLst>
          </p:nvPr>
        </p:nvCxnSpPr>
        <p:spPr>
          <a:xfrm>
            <a:off x="7938831" y="1076468"/>
            <a:ext cx="1652022" cy="824919"/>
          </a:xfrm>
          <a:prstGeom prst="line">
            <a:avLst/>
          </a:prstGeom>
          <a:ln w="12700">
            <a:solidFill>
              <a:sysClr val="window" lastClr="FFFFFF">
                <a:lumMod val="65000"/>
              </a:sysClr>
            </a:solidFill>
            <a:headEnd type="none"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89" name="Oval 88"/>
          <p:cNvSpPr/>
          <p:nvPr>
            <p:custDataLst>
              <p:tags r:id="rId27"/>
            </p:custDataLst>
          </p:nvPr>
        </p:nvSpPr>
        <p:spPr>
          <a:xfrm flipH="1">
            <a:off x="7748331" y="981218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>
            <p:custDataLst>
              <p:tags r:id="rId28"/>
            </p:custDataLst>
          </p:nvPr>
        </p:nvSpPr>
        <p:spPr>
          <a:xfrm>
            <a:off x="6944865" y="726484"/>
            <a:ext cx="736265" cy="73626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5" name="Group 104"/>
          <p:cNvGrpSpPr/>
          <p:nvPr>
            <p:custDataLst>
              <p:tags r:id="rId29"/>
            </p:custDataLst>
          </p:nvPr>
        </p:nvGrpSpPr>
        <p:grpSpPr>
          <a:xfrm>
            <a:off x="7124245" y="934071"/>
            <a:ext cx="377503" cy="353205"/>
            <a:chOff x="6964363" y="2108200"/>
            <a:chExt cx="690562" cy="646113"/>
          </a:xfrm>
          <a:solidFill>
            <a:sysClr val="window" lastClr="FFFFFF"/>
          </a:solidFill>
        </p:grpSpPr>
        <p:sp>
          <p:nvSpPr>
            <p:cNvPr id="106" name="Freeform 91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92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63" name="Oval 62"/>
          <p:cNvSpPr/>
          <p:nvPr>
            <p:custDataLst>
              <p:tags r:id="rId32"/>
            </p:custDataLst>
          </p:nvPr>
        </p:nvSpPr>
        <p:spPr>
          <a:xfrm>
            <a:off x="5334000" y="1942314"/>
            <a:ext cx="736265" cy="736265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Freeform 96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5515363" y="2143685"/>
            <a:ext cx="369270" cy="368421"/>
          </a:xfrm>
          <a:custGeom>
            <a:avLst/>
            <a:gdLst>
              <a:gd name="T0" fmla="*/ 13537 w 16094"/>
              <a:gd name="T1" fmla="*/ 6059 h 16058"/>
              <a:gd name="T2" fmla="*/ 13105 w 16094"/>
              <a:gd name="T3" fmla="*/ 4843 h 16058"/>
              <a:gd name="T4" fmla="*/ 12309 w 16094"/>
              <a:gd name="T5" fmla="*/ 3778 h 16058"/>
              <a:gd name="T6" fmla="*/ 11103 w 16094"/>
              <a:gd name="T7" fmla="*/ 2914 h 16058"/>
              <a:gd name="T8" fmla="*/ 9730 w 16094"/>
              <a:gd name="T9" fmla="*/ 2510 h 16058"/>
              <a:gd name="T10" fmla="*/ 10548 w 16094"/>
              <a:gd name="T11" fmla="*/ 1344 h 16058"/>
              <a:gd name="T12" fmla="*/ 11273 w 16094"/>
              <a:gd name="T13" fmla="*/ 1058 h 16058"/>
              <a:gd name="T14" fmla="*/ 12175 w 16094"/>
              <a:gd name="T15" fmla="*/ 1030 h 16058"/>
              <a:gd name="T16" fmla="*/ 13215 w 16094"/>
              <a:gd name="T17" fmla="*/ 1370 h 16058"/>
              <a:gd name="T18" fmla="*/ 14130 w 16094"/>
              <a:gd name="T19" fmla="*/ 2061 h 16058"/>
              <a:gd name="T20" fmla="*/ 14752 w 16094"/>
              <a:gd name="T21" fmla="*/ 2927 h 16058"/>
              <a:gd name="T22" fmla="*/ 15061 w 16094"/>
              <a:gd name="T23" fmla="*/ 3885 h 16058"/>
              <a:gd name="T24" fmla="*/ 15035 w 16094"/>
              <a:gd name="T25" fmla="*/ 4794 h 16058"/>
              <a:gd name="T26" fmla="*/ 14704 w 16094"/>
              <a:gd name="T27" fmla="*/ 5577 h 16058"/>
              <a:gd name="T28" fmla="*/ 4429 w 16094"/>
              <a:gd name="T29" fmla="*/ 13990 h 16058"/>
              <a:gd name="T30" fmla="*/ 4128 w 16094"/>
              <a:gd name="T31" fmla="*/ 13119 h 16058"/>
              <a:gd name="T32" fmla="*/ 3522 w 16094"/>
              <a:gd name="T33" fmla="*/ 12349 h 16058"/>
              <a:gd name="T34" fmla="*/ 2735 w 16094"/>
              <a:gd name="T35" fmla="*/ 11832 h 16058"/>
              <a:gd name="T36" fmla="*/ 1857 w 16094"/>
              <a:gd name="T37" fmla="*/ 11600 h 16058"/>
              <a:gd name="T38" fmla="*/ 2349 w 16094"/>
              <a:gd name="T39" fmla="*/ 9539 h 16058"/>
              <a:gd name="T40" fmla="*/ 3383 w 16094"/>
              <a:gd name="T41" fmla="*/ 9051 h 16058"/>
              <a:gd name="T42" fmla="*/ 5065 w 16094"/>
              <a:gd name="T43" fmla="*/ 9305 h 16058"/>
              <a:gd name="T44" fmla="*/ 6529 w 16094"/>
              <a:gd name="T45" fmla="*/ 10574 h 16058"/>
              <a:gd name="T46" fmla="*/ 7057 w 16094"/>
              <a:gd name="T47" fmla="*/ 12341 h 16058"/>
              <a:gd name="T48" fmla="*/ 6481 w 16094"/>
              <a:gd name="T49" fmla="*/ 13816 h 16058"/>
              <a:gd name="T50" fmla="*/ 1899 w 16094"/>
              <a:gd name="T51" fmla="*/ 15034 h 16058"/>
              <a:gd name="T52" fmla="*/ 1430 w 16094"/>
              <a:gd name="T53" fmla="*/ 14978 h 16058"/>
              <a:gd name="T54" fmla="*/ 1080 w 16094"/>
              <a:gd name="T55" fmla="*/ 14626 h 16058"/>
              <a:gd name="T56" fmla="*/ 1037 w 16094"/>
              <a:gd name="T57" fmla="*/ 14110 h 16058"/>
              <a:gd name="T58" fmla="*/ 2133 w 16094"/>
              <a:gd name="T59" fmla="*/ 12161 h 16058"/>
              <a:gd name="T60" fmla="*/ 2879 w 16094"/>
              <a:gd name="T61" fmla="*/ 12483 h 16058"/>
              <a:gd name="T62" fmla="*/ 3517 w 16094"/>
              <a:gd name="T63" fmla="*/ 13089 h 16058"/>
              <a:gd name="T64" fmla="*/ 3887 w 16094"/>
              <a:gd name="T65" fmla="*/ 13837 h 16058"/>
              <a:gd name="T66" fmla="*/ 5275 w 16094"/>
              <a:gd name="T67" fmla="*/ 8311 h 16058"/>
              <a:gd name="T68" fmla="*/ 4471 w 16094"/>
              <a:gd name="T69" fmla="*/ 8075 h 16058"/>
              <a:gd name="T70" fmla="*/ 3832 w 16094"/>
              <a:gd name="T71" fmla="*/ 8011 h 16058"/>
              <a:gd name="T72" fmla="*/ 8544 w 16094"/>
              <a:gd name="T73" fmla="*/ 3613 h 16058"/>
              <a:gd name="T74" fmla="*/ 9615 w 16094"/>
              <a:gd name="T75" fmla="*/ 3512 h 16058"/>
              <a:gd name="T76" fmla="*/ 7177 w 16094"/>
              <a:gd name="T77" fmla="*/ 9768 h 16058"/>
              <a:gd name="T78" fmla="*/ 6475 w 16094"/>
              <a:gd name="T79" fmla="*/ 9029 h 16058"/>
              <a:gd name="T80" fmla="*/ 10683 w 16094"/>
              <a:gd name="T81" fmla="*/ 3831 h 16058"/>
              <a:gd name="T82" fmla="*/ 11597 w 16094"/>
              <a:gd name="T83" fmla="*/ 4487 h 16058"/>
              <a:gd name="T84" fmla="*/ 12178 w 16094"/>
              <a:gd name="T85" fmla="*/ 5258 h 16058"/>
              <a:gd name="T86" fmla="*/ 7882 w 16094"/>
              <a:gd name="T87" fmla="*/ 11105 h 16058"/>
              <a:gd name="T88" fmla="*/ 12576 w 16094"/>
              <a:gd name="T89" fmla="*/ 6482 h 16058"/>
              <a:gd name="T90" fmla="*/ 12439 w 16094"/>
              <a:gd name="T91" fmla="*/ 7635 h 16058"/>
              <a:gd name="T92" fmla="*/ 11948 w 16094"/>
              <a:gd name="T93" fmla="*/ 8406 h 16058"/>
              <a:gd name="T94" fmla="*/ 14463 w 16094"/>
              <a:gd name="T95" fmla="*/ 1003 h 16058"/>
              <a:gd name="T96" fmla="*/ 13190 w 16094"/>
              <a:gd name="T97" fmla="*/ 260 h 16058"/>
              <a:gd name="T98" fmla="*/ 11795 w 16094"/>
              <a:gd name="T99" fmla="*/ 0 h 16058"/>
              <a:gd name="T100" fmla="*/ 10660 w 16094"/>
              <a:gd name="T101" fmla="*/ 187 h 16058"/>
              <a:gd name="T102" fmla="*/ 9684 w 16094"/>
              <a:gd name="T103" fmla="*/ 727 h 16058"/>
              <a:gd name="T104" fmla="*/ 1704 w 16094"/>
              <a:gd name="T105" fmla="*/ 8728 h 16058"/>
              <a:gd name="T106" fmla="*/ 1279 w 16094"/>
              <a:gd name="T107" fmla="*/ 9454 h 16058"/>
              <a:gd name="T108" fmla="*/ 0 w 16094"/>
              <a:gd name="T109" fmla="*/ 14302 h 16058"/>
              <a:gd name="T110" fmla="*/ 402 w 16094"/>
              <a:gd name="T111" fmla="*/ 15419 h 16058"/>
              <a:gd name="T112" fmla="*/ 1407 w 16094"/>
              <a:gd name="T113" fmla="*/ 16022 h 16058"/>
              <a:gd name="T114" fmla="*/ 2275 w 16094"/>
              <a:gd name="T115" fmla="*/ 15980 h 16058"/>
              <a:gd name="T116" fmla="*/ 7227 w 16094"/>
              <a:gd name="T117" fmla="*/ 14541 h 16058"/>
              <a:gd name="T118" fmla="*/ 15901 w 16094"/>
              <a:gd name="T119" fmla="*/ 5421 h 16058"/>
              <a:gd name="T120" fmla="*/ 15857 w 16094"/>
              <a:gd name="T121" fmla="*/ 2953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94" h="16058">
                <a:moveTo>
                  <a:pt x="14431" y="5907"/>
                </a:moveTo>
                <a:lnTo>
                  <a:pt x="13584" y="6759"/>
                </a:lnTo>
                <a:lnTo>
                  <a:pt x="13585" y="6717"/>
                </a:lnTo>
                <a:lnTo>
                  <a:pt x="13586" y="6675"/>
                </a:lnTo>
                <a:lnTo>
                  <a:pt x="13588" y="6633"/>
                </a:lnTo>
                <a:lnTo>
                  <a:pt x="13590" y="6591"/>
                </a:lnTo>
                <a:lnTo>
                  <a:pt x="13591" y="6549"/>
                </a:lnTo>
                <a:lnTo>
                  <a:pt x="13591" y="6507"/>
                </a:lnTo>
                <a:lnTo>
                  <a:pt x="13590" y="6464"/>
                </a:lnTo>
                <a:lnTo>
                  <a:pt x="13587" y="6420"/>
                </a:lnTo>
                <a:lnTo>
                  <a:pt x="13578" y="6330"/>
                </a:lnTo>
                <a:lnTo>
                  <a:pt x="13566" y="6240"/>
                </a:lnTo>
                <a:lnTo>
                  <a:pt x="13553" y="6148"/>
                </a:lnTo>
                <a:lnTo>
                  <a:pt x="13537" y="6059"/>
                </a:lnTo>
                <a:lnTo>
                  <a:pt x="13520" y="5969"/>
                </a:lnTo>
                <a:lnTo>
                  <a:pt x="13500" y="5879"/>
                </a:lnTo>
                <a:lnTo>
                  <a:pt x="13478" y="5790"/>
                </a:lnTo>
                <a:lnTo>
                  <a:pt x="13453" y="5702"/>
                </a:lnTo>
                <a:lnTo>
                  <a:pt x="13427" y="5613"/>
                </a:lnTo>
                <a:lnTo>
                  <a:pt x="13400" y="5525"/>
                </a:lnTo>
                <a:lnTo>
                  <a:pt x="13370" y="5439"/>
                </a:lnTo>
                <a:lnTo>
                  <a:pt x="13338" y="5351"/>
                </a:lnTo>
                <a:lnTo>
                  <a:pt x="13305" y="5265"/>
                </a:lnTo>
                <a:lnTo>
                  <a:pt x="13268" y="5180"/>
                </a:lnTo>
                <a:lnTo>
                  <a:pt x="13230" y="5094"/>
                </a:lnTo>
                <a:lnTo>
                  <a:pt x="13191" y="5010"/>
                </a:lnTo>
                <a:lnTo>
                  <a:pt x="13150" y="4927"/>
                </a:lnTo>
                <a:lnTo>
                  <a:pt x="13105" y="4843"/>
                </a:lnTo>
                <a:lnTo>
                  <a:pt x="13060" y="4761"/>
                </a:lnTo>
                <a:lnTo>
                  <a:pt x="13014" y="4680"/>
                </a:lnTo>
                <a:lnTo>
                  <a:pt x="12965" y="4600"/>
                </a:lnTo>
                <a:lnTo>
                  <a:pt x="12913" y="4520"/>
                </a:lnTo>
                <a:lnTo>
                  <a:pt x="12861" y="4441"/>
                </a:lnTo>
                <a:lnTo>
                  <a:pt x="12807" y="4364"/>
                </a:lnTo>
                <a:lnTo>
                  <a:pt x="12750" y="4286"/>
                </a:lnTo>
                <a:lnTo>
                  <a:pt x="12692" y="4210"/>
                </a:lnTo>
                <a:lnTo>
                  <a:pt x="12633" y="4136"/>
                </a:lnTo>
                <a:lnTo>
                  <a:pt x="12571" y="4062"/>
                </a:lnTo>
                <a:lnTo>
                  <a:pt x="12508" y="3989"/>
                </a:lnTo>
                <a:lnTo>
                  <a:pt x="12443" y="3917"/>
                </a:lnTo>
                <a:lnTo>
                  <a:pt x="12376" y="3847"/>
                </a:lnTo>
                <a:lnTo>
                  <a:pt x="12309" y="3778"/>
                </a:lnTo>
                <a:lnTo>
                  <a:pt x="12230" y="3701"/>
                </a:lnTo>
                <a:lnTo>
                  <a:pt x="12152" y="3628"/>
                </a:lnTo>
                <a:lnTo>
                  <a:pt x="12071" y="3557"/>
                </a:lnTo>
                <a:lnTo>
                  <a:pt x="11989" y="3487"/>
                </a:lnTo>
                <a:lnTo>
                  <a:pt x="11905" y="3419"/>
                </a:lnTo>
                <a:lnTo>
                  <a:pt x="11821" y="3354"/>
                </a:lnTo>
                <a:lnTo>
                  <a:pt x="11735" y="3292"/>
                </a:lnTo>
                <a:lnTo>
                  <a:pt x="11648" y="3231"/>
                </a:lnTo>
                <a:lnTo>
                  <a:pt x="11560" y="3172"/>
                </a:lnTo>
                <a:lnTo>
                  <a:pt x="11471" y="3116"/>
                </a:lnTo>
                <a:lnTo>
                  <a:pt x="11380" y="3062"/>
                </a:lnTo>
                <a:lnTo>
                  <a:pt x="11289" y="3010"/>
                </a:lnTo>
                <a:lnTo>
                  <a:pt x="11196" y="2961"/>
                </a:lnTo>
                <a:lnTo>
                  <a:pt x="11103" y="2914"/>
                </a:lnTo>
                <a:lnTo>
                  <a:pt x="11009" y="2868"/>
                </a:lnTo>
                <a:lnTo>
                  <a:pt x="10913" y="2826"/>
                </a:lnTo>
                <a:lnTo>
                  <a:pt x="10818" y="2786"/>
                </a:lnTo>
                <a:lnTo>
                  <a:pt x="10721" y="2749"/>
                </a:lnTo>
                <a:lnTo>
                  <a:pt x="10625" y="2714"/>
                </a:lnTo>
                <a:lnTo>
                  <a:pt x="10527" y="2681"/>
                </a:lnTo>
                <a:lnTo>
                  <a:pt x="10429" y="2651"/>
                </a:lnTo>
                <a:lnTo>
                  <a:pt x="10330" y="2622"/>
                </a:lnTo>
                <a:lnTo>
                  <a:pt x="10231" y="2597"/>
                </a:lnTo>
                <a:lnTo>
                  <a:pt x="10132" y="2574"/>
                </a:lnTo>
                <a:lnTo>
                  <a:pt x="10031" y="2554"/>
                </a:lnTo>
                <a:lnTo>
                  <a:pt x="9932" y="2537"/>
                </a:lnTo>
                <a:lnTo>
                  <a:pt x="9831" y="2522"/>
                </a:lnTo>
                <a:lnTo>
                  <a:pt x="9730" y="2510"/>
                </a:lnTo>
                <a:lnTo>
                  <a:pt x="9630" y="2500"/>
                </a:lnTo>
                <a:lnTo>
                  <a:pt x="9529" y="2493"/>
                </a:lnTo>
                <a:lnTo>
                  <a:pt x="9428" y="2489"/>
                </a:lnTo>
                <a:lnTo>
                  <a:pt x="9327" y="2487"/>
                </a:lnTo>
                <a:lnTo>
                  <a:pt x="10160" y="1649"/>
                </a:lnTo>
                <a:lnTo>
                  <a:pt x="10199" y="1611"/>
                </a:lnTo>
                <a:lnTo>
                  <a:pt x="10240" y="1574"/>
                </a:lnTo>
                <a:lnTo>
                  <a:pt x="10282" y="1538"/>
                </a:lnTo>
                <a:lnTo>
                  <a:pt x="10324" y="1502"/>
                </a:lnTo>
                <a:lnTo>
                  <a:pt x="10367" y="1468"/>
                </a:lnTo>
                <a:lnTo>
                  <a:pt x="10411" y="1435"/>
                </a:lnTo>
                <a:lnTo>
                  <a:pt x="10456" y="1404"/>
                </a:lnTo>
                <a:lnTo>
                  <a:pt x="10502" y="1373"/>
                </a:lnTo>
                <a:lnTo>
                  <a:pt x="10548" y="1344"/>
                </a:lnTo>
                <a:lnTo>
                  <a:pt x="10596" y="1316"/>
                </a:lnTo>
                <a:lnTo>
                  <a:pt x="10644" y="1289"/>
                </a:lnTo>
                <a:lnTo>
                  <a:pt x="10692" y="1263"/>
                </a:lnTo>
                <a:lnTo>
                  <a:pt x="10742" y="1237"/>
                </a:lnTo>
                <a:lnTo>
                  <a:pt x="10793" y="1214"/>
                </a:lnTo>
                <a:lnTo>
                  <a:pt x="10843" y="1192"/>
                </a:lnTo>
                <a:lnTo>
                  <a:pt x="10894" y="1171"/>
                </a:lnTo>
                <a:lnTo>
                  <a:pt x="10947" y="1151"/>
                </a:lnTo>
                <a:lnTo>
                  <a:pt x="11000" y="1132"/>
                </a:lnTo>
                <a:lnTo>
                  <a:pt x="11053" y="1115"/>
                </a:lnTo>
                <a:lnTo>
                  <a:pt x="11108" y="1099"/>
                </a:lnTo>
                <a:lnTo>
                  <a:pt x="11162" y="1084"/>
                </a:lnTo>
                <a:lnTo>
                  <a:pt x="11217" y="1070"/>
                </a:lnTo>
                <a:lnTo>
                  <a:pt x="11273" y="1058"/>
                </a:lnTo>
                <a:lnTo>
                  <a:pt x="11329" y="1046"/>
                </a:lnTo>
                <a:lnTo>
                  <a:pt x="11386" y="1037"/>
                </a:lnTo>
                <a:lnTo>
                  <a:pt x="11444" y="1028"/>
                </a:lnTo>
                <a:lnTo>
                  <a:pt x="11501" y="1021"/>
                </a:lnTo>
                <a:lnTo>
                  <a:pt x="11559" y="1015"/>
                </a:lnTo>
                <a:lnTo>
                  <a:pt x="11618" y="1010"/>
                </a:lnTo>
                <a:lnTo>
                  <a:pt x="11676" y="1007"/>
                </a:lnTo>
                <a:lnTo>
                  <a:pt x="11735" y="1005"/>
                </a:lnTo>
                <a:lnTo>
                  <a:pt x="11795" y="1004"/>
                </a:lnTo>
                <a:lnTo>
                  <a:pt x="11871" y="1005"/>
                </a:lnTo>
                <a:lnTo>
                  <a:pt x="11947" y="1008"/>
                </a:lnTo>
                <a:lnTo>
                  <a:pt x="12023" y="1014"/>
                </a:lnTo>
                <a:lnTo>
                  <a:pt x="12098" y="1021"/>
                </a:lnTo>
                <a:lnTo>
                  <a:pt x="12175" y="1030"/>
                </a:lnTo>
                <a:lnTo>
                  <a:pt x="12251" y="1042"/>
                </a:lnTo>
                <a:lnTo>
                  <a:pt x="12327" y="1055"/>
                </a:lnTo>
                <a:lnTo>
                  <a:pt x="12402" y="1071"/>
                </a:lnTo>
                <a:lnTo>
                  <a:pt x="12478" y="1088"/>
                </a:lnTo>
                <a:lnTo>
                  <a:pt x="12553" y="1108"/>
                </a:lnTo>
                <a:lnTo>
                  <a:pt x="12629" y="1129"/>
                </a:lnTo>
                <a:lnTo>
                  <a:pt x="12703" y="1153"/>
                </a:lnTo>
                <a:lnTo>
                  <a:pt x="12777" y="1178"/>
                </a:lnTo>
                <a:lnTo>
                  <a:pt x="12852" y="1205"/>
                </a:lnTo>
                <a:lnTo>
                  <a:pt x="12925" y="1234"/>
                </a:lnTo>
                <a:lnTo>
                  <a:pt x="12999" y="1266"/>
                </a:lnTo>
                <a:lnTo>
                  <a:pt x="13071" y="1299"/>
                </a:lnTo>
                <a:lnTo>
                  <a:pt x="13144" y="1334"/>
                </a:lnTo>
                <a:lnTo>
                  <a:pt x="13215" y="1370"/>
                </a:lnTo>
                <a:lnTo>
                  <a:pt x="13285" y="1408"/>
                </a:lnTo>
                <a:lnTo>
                  <a:pt x="13356" y="1448"/>
                </a:lnTo>
                <a:lnTo>
                  <a:pt x="13425" y="1490"/>
                </a:lnTo>
                <a:lnTo>
                  <a:pt x="13495" y="1535"/>
                </a:lnTo>
                <a:lnTo>
                  <a:pt x="13562" y="1580"/>
                </a:lnTo>
                <a:lnTo>
                  <a:pt x="13629" y="1627"/>
                </a:lnTo>
                <a:lnTo>
                  <a:pt x="13696" y="1676"/>
                </a:lnTo>
                <a:lnTo>
                  <a:pt x="13761" y="1727"/>
                </a:lnTo>
                <a:lnTo>
                  <a:pt x="13827" y="1779"/>
                </a:lnTo>
                <a:lnTo>
                  <a:pt x="13890" y="1834"/>
                </a:lnTo>
                <a:lnTo>
                  <a:pt x="13952" y="1889"/>
                </a:lnTo>
                <a:lnTo>
                  <a:pt x="14014" y="1946"/>
                </a:lnTo>
                <a:lnTo>
                  <a:pt x="14075" y="2005"/>
                </a:lnTo>
                <a:lnTo>
                  <a:pt x="14130" y="2061"/>
                </a:lnTo>
                <a:lnTo>
                  <a:pt x="14185" y="2119"/>
                </a:lnTo>
                <a:lnTo>
                  <a:pt x="14237" y="2177"/>
                </a:lnTo>
                <a:lnTo>
                  <a:pt x="14288" y="2235"/>
                </a:lnTo>
                <a:lnTo>
                  <a:pt x="14338" y="2295"/>
                </a:lnTo>
                <a:lnTo>
                  <a:pt x="14386" y="2356"/>
                </a:lnTo>
                <a:lnTo>
                  <a:pt x="14433" y="2417"/>
                </a:lnTo>
                <a:lnTo>
                  <a:pt x="14478" y="2478"/>
                </a:lnTo>
                <a:lnTo>
                  <a:pt x="14522" y="2540"/>
                </a:lnTo>
                <a:lnTo>
                  <a:pt x="14564" y="2603"/>
                </a:lnTo>
                <a:lnTo>
                  <a:pt x="14605" y="2667"/>
                </a:lnTo>
                <a:lnTo>
                  <a:pt x="14644" y="2731"/>
                </a:lnTo>
                <a:lnTo>
                  <a:pt x="14682" y="2796"/>
                </a:lnTo>
                <a:lnTo>
                  <a:pt x="14718" y="2861"/>
                </a:lnTo>
                <a:lnTo>
                  <a:pt x="14752" y="2927"/>
                </a:lnTo>
                <a:lnTo>
                  <a:pt x="14785" y="2993"/>
                </a:lnTo>
                <a:lnTo>
                  <a:pt x="14816" y="3060"/>
                </a:lnTo>
                <a:lnTo>
                  <a:pt x="14846" y="3126"/>
                </a:lnTo>
                <a:lnTo>
                  <a:pt x="14874" y="3195"/>
                </a:lnTo>
                <a:lnTo>
                  <a:pt x="14900" y="3262"/>
                </a:lnTo>
                <a:lnTo>
                  <a:pt x="14925" y="3330"/>
                </a:lnTo>
                <a:lnTo>
                  <a:pt x="14948" y="3398"/>
                </a:lnTo>
                <a:lnTo>
                  <a:pt x="14969" y="3468"/>
                </a:lnTo>
                <a:lnTo>
                  <a:pt x="14988" y="3537"/>
                </a:lnTo>
                <a:lnTo>
                  <a:pt x="15007" y="3606"/>
                </a:lnTo>
                <a:lnTo>
                  <a:pt x="15023" y="3675"/>
                </a:lnTo>
                <a:lnTo>
                  <a:pt x="15038" y="3746"/>
                </a:lnTo>
                <a:lnTo>
                  <a:pt x="15050" y="3816"/>
                </a:lnTo>
                <a:lnTo>
                  <a:pt x="15061" y="3885"/>
                </a:lnTo>
                <a:lnTo>
                  <a:pt x="15070" y="3955"/>
                </a:lnTo>
                <a:lnTo>
                  <a:pt x="15078" y="4026"/>
                </a:lnTo>
                <a:lnTo>
                  <a:pt x="15084" y="4097"/>
                </a:lnTo>
                <a:lnTo>
                  <a:pt x="15087" y="4162"/>
                </a:lnTo>
                <a:lnTo>
                  <a:pt x="15089" y="4227"/>
                </a:lnTo>
                <a:lnTo>
                  <a:pt x="15089" y="4292"/>
                </a:lnTo>
                <a:lnTo>
                  <a:pt x="15088" y="4357"/>
                </a:lnTo>
                <a:lnTo>
                  <a:pt x="15085" y="4420"/>
                </a:lnTo>
                <a:lnTo>
                  <a:pt x="15081" y="4484"/>
                </a:lnTo>
                <a:lnTo>
                  <a:pt x="15075" y="4546"/>
                </a:lnTo>
                <a:lnTo>
                  <a:pt x="15067" y="4610"/>
                </a:lnTo>
                <a:lnTo>
                  <a:pt x="15058" y="4672"/>
                </a:lnTo>
                <a:lnTo>
                  <a:pt x="15048" y="4733"/>
                </a:lnTo>
                <a:lnTo>
                  <a:pt x="15035" y="4794"/>
                </a:lnTo>
                <a:lnTo>
                  <a:pt x="15022" y="4855"/>
                </a:lnTo>
                <a:lnTo>
                  <a:pt x="15006" y="4914"/>
                </a:lnTo>
                <a:lnTo>
                  <a:pt x="14989" y="4973"/>
                </a:lnTo>
                <a:lnTo>
                  <a:pt x="14970" y="5032"/>
                </a:lnTo>
                <a:lnTo>
                  <a:pt x="14950" y="5089"/>
                </a:lnTo>
                <a:lnTo>
                  <a:pt x="14929" y="5147"/>
                </a:lnTo>
                <a:lnTo>
                  <a:pt x="14906" y="5203"/>
                </a:lnTo>
                <a:lnTo>
                  <a:pt x="14882" y="5259"/>
                </a:lnTo>
                <a:lnTo>
                  <a:pt x="14856" y="5314"/>
                </a:lnTo>
                <a:lnTo>
                  <a:pt x="14829" y="5368"/>
                </a:lnTo>
                <a:lnTo>
                  <a:pt x="14799" y="5422"/>
                </a:lnTo>
                <a:lnTo>
                  <a:pt x="14769" y="5474"/>
                </a:lnTo>
                <a:lnTo>
                  <a:pt x="14737" y="5526"/>
                </a:lnTo>
                <a:lnTo>
                  <a:pt x="14704" y="5577"/>
                </a:lnTo>
                <a:lnTo>
                  <a:pt x="14670" y="5627"/>
                </a:lnTo>
                <a:lnTo>
                  <a:pt x="14633" y="5675"/>
                </a:lnTo>
                <a:lnTo>
                  <a:pt x="14595" y="5724"/>
                </a:lnTo>
                <a:lnTo>
                  <a:pt x="14557" y="5772"/>
                </a:lnTo>
                <a:lnTo>
                  <a:pt x="14516" y="5818"/>
                </a:lnTo>
                <a:lnTo>
                  <a:pt x="14474" y="5863"/>
                </a:lnTo>
                <a:lnTo>
                  <a:pt x="14431" y="5907"/>
                </a:lnTo>
                <a:close/>
                <a:moveTo>
                  <a:pt x="4463" y="14370"/>
                </a:moveTo>
                <a:lnTo>
                  <a:pt x="4461" y="14307"/>
                </a:lnTo>
                <a:lnTo>
                  <a:pt x="4458" y="14243"/>
                </a:lnTo>
                <a:lnTo>
                  <a:pt x="4453" y="14180"/>
                </a:lnTo>
                <a:lnTo>
                  <a:pt x="4446" y="14117"/>
                </a:lnTo>
                <a:lnTo>
                  <a:pt x="4438" y="14053"/>
                </a:lnTo>
                <a:lnTo>
                  <a:pt x="4429" y="13990"/>
                </a:lnTo>
                <a:lnTo>
                  <a:pt x="4417" y="13926"/>
                </a:lnTo>
                <a:lnTo>
                  <a:pt x="4405" y="13863"/>
                </a:lnTo>
                <a:lnTo>
                  <a:pt x="4391" y="13800"/>
                </a:lnTo>
                <a:lnTo>
                  <a:pt x="4375" y="13737"/>
                </a:lnTo>
                <a:lnTo>
                  <a:pt x="4357" y="13673"/>
                </a:lnTo>
                <a:lnTo>
                  <a:pt x="4338" y="13610"/>
                </a:lnTo>
                <a:lnTo>
                  <a:pt x="4317" y="13548"/>
                </a:lnTo>
                <a:lnTo>
                  <a:pt x="4295" y="13486"/>
                </a:lnTo>
                <a:lnTo>
                  <a:pt x="4271" y="13423"/>
                </a:lnTo>
                <a:lnTo>
                  <a:pt x="4246" y="13362"/>
                </a:lnTo>
                <a:lnTo>
                  <a:pt x="4219" y="13300"/>
                </a:lnTo>
                <a:lnTo>
                  <a:pt x="4191" y="13240"/>
                </a:lnTo>
                <a:lnTo>
                  <a:pt x="4161" y="13179"/>
                </a:lnTo>
                <a:lnTo>
                  <a:pt x="4128" y="13119"/>
                </a:lnTo>
                <a:lnTo>
                  <a:pt x="4095" y="13059"/>
                </a:lnTo>
                <a:lnTo>
                  <a:pt x="4060" y="13000"/>
                </a:lnTo>
                <a:lnTo>
                  <a:pt x="4024" y="12942"/>
                </a:lnTo>
                <a:lnTo>
                  <a:pt x="3986" y="12884"/>
                </a:lnTo>
                <a:lnTo>
                  <a:pt x="3946" y="12826"/>
                </a:lnTo>
                <a:lnTo>
                  <a:pt x="3905" y="12769"/>
                </a:lnTo>
                <a:lnTo>
                  <a:pt x="3862" y="12714"/>
                </a:lnTo>
                <a:lnTo>
                  <a:pt x="3818" y="12658"/>
                </a:lnTo>
                <a:lnTo>
                  <a:pt x="3771" y="12604"/>
                </a:lnTo>
                <a:lnTo>
                  <a:pt x="3723" y="12549"/>
                </a:lnTo>
                <a:lnTo>
                  <a:pt x="3674" y="12497"/>
                </a:lnTo>
                <a:lnTo>
                  <a:pt x="3622" y="12445"/>
                </a:lnTo>
                <a:lnTo>
                  <a:pt x="3573" y="12396"/>
                </a:lnTo>
                <a:lnTo>
                  <a:pt x="3522" y="12349"/>
                </a:lnTo>
                <a:lnTo>
                  <a:pt x="3470" y="12303"/>
                </a:lnTo>
                <a:lnTo>
                  <a:pt x="3418" y="12258"/>
                </a:lnTo>
                <a:lnTo>
                  <a:pt x="3366" y="12215"/>
                </a:lnTo>
                <a:lnTo>
                  <a:pt x="3312" y="12174"/>
                </a:lnTo>
                <a:lnTo>
                  <a:pt x="3257" y="12133"/>
                </a:lnTo>
                <a:lnTo>
                  <a:pt x="3202" y="12094"/>
                </a:lnTo>
                <a:lnTo>
                  <a:pt x="3146" y="12057"/>
                </a:lnTo>
                <a:lnTo>
                  <a:pt x="3088" y="12020"/>
                </a:lnTo>
                <a:lnTo>
                  <a:pt x="3031" y="11985"/>
                </a:lnTo>
                <a:lnTo>
                  <a:pt x="2974" y="11952"/>
                </a:lnTo>
                <a:lnTo>
                  <a:pt x="2914" y="11920"/>
                </a:lnTo>
                <a:lnTo>
                  <a:pt x="2855" y="11889"/>
                </a:lnTo>
                <a:lnTo>
                  <a:pt x="2796" y="11860"/>
                </a:lnTo>
                <a:lnTo>
                  <a:pt x="2735" y="11832"/>
                </a:lnTo>
                <a:lnTo>
                  <a:pt x="2675" y="11806"/>
                </a:lnTo>
                <a:lnTo>
                  <a:pt x="2613" y="11781"/>
                </a:lnTo>
                <a:lnTo>
                  <a:pt x="2552" y="11757"/>
                </a:lnTo>
                <a:lnTo>
                  <a:pt x="2490" y="11735"/>
                </a:lnTo>
                <a:lnTo>
                  <a:pt x="2427" y="11715"/>
                </a:lnTo>
                <a:lnTo>
                  <a:pt x="2365" y="11696"/>
                </a:lnTo>
                <a:lnTo>
                  <a:pt x="2303" y="11679"/>
                </a:lnTo>
                <a:lnTo>
                  <a:pt x="2239" y="11663"/>
                </a:lnTo>
                <a:lnTo>
                  <a:pt x="2176" y="11648"/>
                </a:lnTo>
                <a:lnTo>
                  <a:pt x="2112" y="11636"/>
                </a:lnTo>
                <a:lnTo>
                  <a:pt x="2048" y="11625"/>
                </a:lnTo>
                <a:lnTo>
                  <a:pt x="1985" y="11615"/>
                </a:lnTo>
                <a:lnTo>
                  <a:pt x="1920" y="11607"/>
                </a:lnTo>
                <a:lnTo>
                  <a:pt x="1857" y="11600"/>
                </a:lnTo>
                <a:lnTo>
                  <a:pt x="1793" y="11595"/>
                </a:lnTo>
                <a:lnTo>
                  <a:pt x="1728" y="11592"/>
                </a:lnTo>
                <a:lnTo>
                  <a:pt x="2229" y="9781"/>
                </a:lnTo>
                <a:lnTo>
                  <a:pt x="2236" y="9759"/>
                </a:lnTo>
                <a:lnTo>
                  <a:pt x="2244" y="9736"/>
                </a:lnTo>
                <a:lnTo>
                  <a:pt x="2253" y="9714"/>
                </a:lnTo>
                <a:lnTo>
                  <a:pt x="2263" y="9692"/>
                </a:lnTo>
                <a:lnTo>
                  <a:pt x="2273" y="9670"/>
                </a:lnTo>
                <a:lnTo>
                  <a:pt x="2284" y="9648"/>
                </a:lnTo>
                <a:lnTo>
                  <a:pt x="2296" y="9626"/>
                </a:lnTo>
                <a:lnTo>
                  <a:pt x="2308" y="9604"/>
                </a:lnTo>
                <a:lnTo>
                  <a:pt x="2321" y="9583"/>
                </a:lnTo>
                <a:lnTo>
                  <a:pt x="2335" y="9561"/>
                </a:lnTo>
                <a:lnTo>
                  <a:pt x="2349" y="9539"/>
                </a:lnTo>
                <a:lnTo>
                  <a:pt x="2363" y="9518"/>
                </a:lnTo>
                <a:lnTo>
                  <a:pt x="2378" y="9498"/>
                </a:lnTo>
                <a:lnTo>
                  <a:pt x="2393" y="9478"/>
                </a:lnTo>
                <a:lnTo>
                  <a:pt x="2409" y="9458"/>
                </a:lnTo>
                <a:lnTo>
                  <a:pt x="2426" y="9438"/>
                </a:lnTo>
                <a:lnTo>
                  <a:pt x="2522" y="9374"/>
                </a:lnTo>
                <a:lnTo>
                  <a:pt x="2621" y="9314"/>
                </a:lnTo>
                <a:lnTo>
                  <a:pt x="2723" y="9260"/>
                </a:lnTo>
                <a:lnTo>
                  <a:pt x="2828" y="9211"/>
                </a:lnTo>
                <a:lnTo>
                  <a:pt x="2934" y="9169"/>
                </a:lnTo>
                <a:lnTo>
                  <a:pt x="3044" y="9131"/>
                </a:lnTo>
                <a:lnTo>
                  <a:pt x="3156" y="9099"/>
                </a:lnTo>
                <a:lnTo>
                  <a:pt x="3268" y="9072"/>
                </a:lnTo>
                <a:lnTo>
                  <a:pt x="3383" y="9051"/>
                </a:lnTo>
                <a:lnTo>
                  <a:pt x="3500" y="9034"/>
                </a:lnTo>
                <a:lnTo>
                  <a:pt x="3617" y="9024"/>
                </a:lnTo>
                <a:lnTo>
                  <a:pt x="3736" y="9018"/>
                </a:lnTo>
                <a:lnTo>
                  <a:pt x="3857" y="9018"/>
                </a:lnTo>
                <a:lnTo>
                  <a:pt x="3976" y="9023"/>
                </a:lnTo>
                <a:lnTo>
                  <a:pt x="4098" y="9033"/>
                </a:lnTo>
                <a:lnTo>
                  <a:pt x="4220" y="9049"/>
                </a:lnTo>
                <a:lnTo>
                  <a:pt x="4342" y="9070"/>
                </a:lnTo>
                <a:lnTo>
                  <a:pt x="4463" y="9096"/>
                </a:lnTo>
                <a:lnTo>
                  <a:pt x="4584" y="9127"/>
                </a:lnTo>
                <a:lnTo>
                  <a:pt x="4706" y="9164"/>
                </a:lnTo>
                <a:lnTo>
                  <a:pt x="4826" y="9206"/>
                </a:lnTo>
                <a:lnTo>
                  <a:pt x="4946" y="9252"/>
                </a:lnTo>
                <a:lnTo>
                  <a:pt x="5065" y="9305"/>
                </a:lnTo>
                <a:lnTo>
                  <a:pt x="5184" y="9363"/>
                </a:lnTo>
                <a:lnTo>
                  <a:pt x="5300" y="9425"/>
                </a:lnTo>
                <a:lnTo>
                  <a:pt x="5415" y="9493"/>
                </a:lnTo>
                <a:lnTo>
                  <a:pt x="5529" y="9566"/>
                </a:lnTo>
                <a:lnTo>
                  <a:pt x="5640" y="9644"/>
                </a:lnTo>
                <a:lnTo>
                  <a:pt x="5750" y="9727"/>
                </a:lnTo>
                <a:lnTo>
                  <a:pt x="5857" y="9815"/>
                </a:lnTo>
                <a:lnTo>
                  <a:pt x="5962" y="9909"/>
                </a:lnTo>
                <a:lnTo>
                  <a:pt x="6065" y="10007"/>
                </a:lnTo>
                <a:lnTo>
                  <a:pt x="6168" y="10115"/>
                </a:lnTo>
                <a:lnTo>
                  <a:pt x="6267" y="10226"/>
                </a:lnTo>
                <a:lnTo>
                  <a:pt x="6360" y="10339"/>
                </a:lnTo>
                <a:lnTo>
                  <a:pt x="6447" y="10456"/>
                </a:lnTo>
                <a:lnTo>
                  <a:pt x="6529" y="10574"/>
                </a:lnTo>
                <a:lnTo>
                  <a:pt x="6604" y="10695"/>
                </a:lnTo>
                <a:lnTo>
                  <a:pt x="6673" y="10816"/>
                </a:lnTo>
                <a:lnTo>
                  <a:pt x="6738" y="10941"/>
                </a:lnTo>
                <a:lnTo>
                  <a:pt x="6796" y="11065"/>
                </a:lnTo>
                <a:lnTo>
                  <a:pt x="6848" y="11191"/>
                </a:lnTo>
                <a:lnTo>
                  <a:pt x="6895" y="11318"/>
                </a:lnTo>
                <a:lnTo>
                  <a:pt x="6936" y="11446"/>
                </a:lnTo>
                <a:lnTo>
                  <a:pt x="6971" y="11574"/>
                </a:lnTo>
                <a:lnTo>
                  <a:pt x="7000" y="11702"/>
                </a:lnTo>
                <a:lnTo>
                  <a:pt x="7023" y="11831"/>
                </a:lnTo>
                <a:lnTo>
                  <a:pt x="7041" y="11959"/>
                </a:lnTo>
                <a:lnTo>
                  <a:pt x="7052" y="12087"/>
                </a:lnTo>
                <a:lnTo>
                  <a:pt x="7058" y="12214"/>
                </a:lnTo>
                <a:lnTo>
                  <a:pt x="7057" y="12341"/>
                </a:lnTo>
                <a:lnTo>
                  <a:pt x="7051" y="12466"/>
                </a:lnTo>
                <a:lnTo>
                  <a:pt x="7039" y="12589"/>
                </a:lnTo>
                <a:lnTo>
                  <a:pt x="7019" y="12712"/>
                </a:lnTo>
                <a:lnTo>
                  <a:pt x="6995" y="12832"/>
                </a:lnTo>
                <a:lnTo>
                  <a:pt x="6965" y="12952"/>
                </a:lnTo>
                <a:lnTo>
                  <a:pt x="6929" y="13068"/>
                </a:lnTo>
                <a:lnTo>
                  <a:pt x="6886" y="13183"/>
                </a:lnTo>
                <a:lnTo>
                  <a:pt x="6837" y="13294"/>
                </a:lnTo>
                <a:lnTo>
                  <a:pt x="6783" y="13402"/>
                </a:lnTo>
                <a:lnTo>
                  <a:pt x="6722" y="13508"/>
                </a:lnTo>
                <a:lnTo>
                  <a:pt x="6655" y="13610"/>
                </a:lnTo>
                <a:lnTo>
                  <a:pt x="6582" y="13710"/>
                </a:lnTo>
                <a:lnTo>
                  <a:pt x="6502" y="13805"/>
                </a:lnTo>
                <a:lnTo>
                  <a:pt x="6481" y="13816"/>
                </a:lnTo>
                <a:lnTo>
                  <a:pt x="6459" y="13827"/>
                </a:lnTo>
                <a:lnTo>
                  <a:pt x="6437" y="13838"/>
                </a:lnTo>
                <a:lnTo>
                  <a:pt x="6415" y="13848"/>
                </a:lnTo>
                <a:lnTo>
                  <a:pt x="6392" y="13858"/>
                </a:lnTo>
                <a:lnTo>
                  <a:pt x="6369" y="13867"/>
                </a:lnTo>
                <a:lnTo>
                  <a:pt x="6345" y="13876"/>
                </a:lnTo>
                <a:lnTo>
                  <a:pt x="6322" y="13884"/>
                </a:lnTo>
                <a:lnTo>
                  <a:pt x="4463" y="14370"/>
                </a:lnTo>
                <a:close/>
                <a:moveTo>
                  <a:pt x="2096" y="14991"/>
                </a:moveTo>
                <a:lnTo>
                  <a:pt x="2070" y="14997"/>
                </a:lnTo>
                <a:lnTo>
                  <a:pt x="2036" y="15005"/>
                </a:lnTo>
                <a:lnTo>
                  <a:pt x="1995" y="15014"/>
                </a:lnTo>
                <a:lnTo>
                  <a:pt x="1949" y="15024"/>
                </a:lnTo>
                <a:lnTo>
                  <a:pt x="1899" y="15034"/>
                </a:lnTo>
                <a:lnTo>
                  <a:pt x="1849" y="15043"/>
                </a:lnTo>
                <a:lnTo>
                  <a:pt x="1825" y="15046"/>
                </a:lnTo>
                <a:lnTo>
                  <a:pt x="1801" y="15050"/>
                </a:lnTo>
                <a:lnTo>
                  <a:pt x="1777" y="15052"/>
                </a:lnTo>
                <a:lnTo>
                  <a:pt x="1755" y="15054"/>
                </a:lnTo>
                <a:lnTo>
                  <a:pt x="1716" y="15053"/>
                </a:lnTo>
                <a:lnTo>
                  <a:pt x="1679" y="15049"/>
                </a:lnTo>
                <a:lnTo>
                  <a:pt x="1641" y="15044"/>
                </a:lnTo>
                <a:lnTo>
                  <a:pt x="1604" y="15037"/>
                </a:lnTo>
                <a:lnTo>
                  <a:pt x="1568" y="15029"/>
                </a:lnTo>
                <a:lnTo>
                  <a:pt x="1532" y="15018"/>
                </a:lnTo>
                <a:lnTo>
                  <a:pt x="1498" y="15006"/>
                </a:lnTo>
                <a:lnTo>
                  <a:pt x="1464" y="14993"/>
                </a:lnTo>
                <a:lnTo>
                  <a:pt x="1430" y="14978"/>
                </a:lnTo>
                <a:lnTo>
                  <a:pt x="1398" y="14961"/>
                </a:lnTo>
                <a:lnTo>
                  <a:pt x="1367" y="14943"/>
                </a:lnTo>
                <a:lnTo>
                  <a:pt x="1336" y="14923"/>
                </a:lnTo>
                <a:lnTo>
                  <a:pt x="1307" y="14902"/>
                </a:lnTo>
                <a:lnTo>
                  <a:pt x="1279" y="14880"/>
                </a:lnTo>
                <a:lnTo>
                  <a:pt x="1251" y="14856"/>
                </a:lnTo>
                <a:lnTo>
                  <a:pt x="1225" y="14832"/>
                </a:lnTo>
                <a:lnTo>
                  <a:pt x="1201" y="14804"/>
                </a:lnTo>
                <a:lnTo>
                  <a:pt x="1177" y="14777"/>
                </a:lnTo>
                <a:lnTo>
                  <a:pt x="1155" y="14749"/>
                </a:lnTo>
                <a:lnTo>
                  <a:pt x="1134" y="14720"/>
                </a:lnTo>
                <a:lnTo>
                  <a:pt x="1115" y="14689"/>
                </a:lnTo>
                <a:lnTo>
                  <a:pt x="1096" y="14658"/>
                </a:lnTo>
                <a:lnTo>
                  <a:pt x="1080" y="14626"/>
                </a:lnTo>
                <a:lnTo>
                  <a:pt x="1065" y="14593"/>
                </a:lnTo>
                <a:lnTo>
                  <a:pt x="1051" y="14559"/>
                </a:lnTo>
                <a:lnTo>
                  <a:pt x="1040" y="14524"/>
                </a:lnTo>
                <a:lnTo>
                  <a:pt x="1030" y="14488"/>
                </a:lnTo>
                <a:lnTo>
                  <a:pt x="1021" y="14452"/>
                </a:lnTo>
                <a:lnTo>
                  <a:pt x="1015" y="14415"/>
                </a:lnTo>
                <a:lnTo>
                  <a:pt x="1010" y="14378"/>
                </a:lnTo>
                <a:lnTo>
                  <a:pt x="1007" y="14340"/>
                </a:lnTo>
                <a:lnTo>
                  <a:pt x="1006" y="14302"/>
                </a:lnTo>
                <a:lnTo>
                  <a:pt x="1009" y="14268"/>
                </a:lnTo>
                <a:lnTo>
                  <a:pt x="1015" y="14229"/>
                </a:lnTo>
                <a:lnTo>
                  <a:pt x="1022" y="14189"/>
                </a:lnTo>
                <a:lnTo>
                  <a:pt x="1029" y="14149"/>
                </a:lnTo>
                <a:lnTo>
                  <a:pt x="1037" y="14110"/>
                </a:lnTo>
                <a:lnTo>
                  <a:pt x="1045" y="14074"/>
                </a:lnTo>
                <a:lnTo>
                  <a:pt x="1051" y="14043"/>
                </a:lnTo>
                <a:lnTo>
                  <a:pt x="1056" y="14020"/>
                </a:lnTo>
                <a:lnTo>
                  <a:pt x="1586" y="12106"/>
                </a:lnTo>
                <a:lnTo>
                  <a:pt x="1641" y="12105"/>
                </a:lnTo>
                <a:lnTo>
                  <a:pt x="1695" y="12105"/>
                </a:lnTo>
                <a:lnTo>
                  <a:pt x="1749" y="12107"/>
                </a:lnTo>
                <a:lnTo>
                  <a:pt x="1804" y="12111"/>
                </a:lnTo>
                <a:lnTo>
                  <a:pt x="1858" y="12116"/>
                </a:lnTo>
                <a:lnTo>
                  <a:pt x="1913" y="12122"/>
                </a:lnTo>
                <a:lnTo>
                  <a:pt x="1968" y="12130"/>
                </a:lnTo>
                <a:lnTo>
                  <a:pt x="2023" y="12139"/>
                </a:lnTo>
                <a:lnTo>
                  <a:pt x="2077" y="12149"/>
                </a:lnTo>
                <a:lnTo>
                  <a:pt x="2133" y="12161"/>
                </a:lnTo>
                <a:lnTo>
                  <a:pt x="2187" y="12175"/>
                </a:lnTo>
                <a:lnTo>
                  <a:pt x="2242" y="12190"/>
                </a:lnTo>
                <a:lnTo>
                  <a:pt x="2297" y="12206"/>
                </a:lnTo>
                <a:lnTo>
                  <a:pt x="2351" y="12224"/>
                </a:lnTo>
                <a:lnTo>
                  <a:pt x="2405" y="12243"/>
                </a:lnTo>
                <a:lnTo>
                  <a:pt x="2460" y="12264"/>
                </a:lnTo>
                <a:lnTo>
                  <a:pt x="2513" y="12286"/>
                </a:lnTo>
                <a:lnTo>
                  <a:pt x="2566" y="12309"/>
                </a:lnTo>
                <a:lnTo>
                  <a:pt x="2619" y="12335"/>
                </a:lnTo>
                <a:lnTo>
                  <a:pt x="2673" y="12362"/>
                </a:lnTo>
                <a:lnTo>
                  <a:pt x="2725" y="12390"/>
                </a:lnTo>
                <a:lnTo>
                  <a:pt x="2776" y="12420"/>
                </a:lnTo>
                <a:lnTo>
                  <a:pt x="2829" y="12451"/>
                </a:lnTo>
                <a:lnTo>
                  <a:pt x="2879" y="12483"/>
                </a:lnTo>
                <a:lnTo>
                  <a:pt x="2930" y="12517"/>
                </a:lnTo>
                <a:lnTo>
                  <a:pt x="2980" y="12553"/>
                </a:lnTo>
                <a:lnTo>
                  <a:pt x="3029" y="12590"/>
                </a:lnTo>
                <a:lnTo>
                  <a:pt x="3078" y="12629"/>
                </a:lnTo>
                <a:lnTo>
                  <a:pt x="3126" y="12669"/>
                </a:lnTo>
                <a:lnTo>
                  <a:pt x="3174" y="12711"/>
                </a:lnTo>
                <a:lnTo>
                  <a:pt x="3220" y="12754"/>
                </a:lnTo>
                <a:lnTo>
                  <a:pt x="3266" y="12799"/>
                </a:lnTo>
                <a:lnTo>
                  <a:pt x="3312" y="12845"/>
                </a:lnTo>
                <a:lnTo>
                  <a:pt x="3356" y="12893"/>
                </a:lnTo>
                <a:lnTo>
                  <a:pt x="3398" y="12941"/>
                </a:lnTo>
                <a:lnTo>
                  <a:pt x="3439" y="12990"/>
                </a:lnTo>
                <a:lnTo>
                  <a:pt x="3479" y="13039"/>
                </a:lnTo>
                <a:lnTo>
                  <a:pt x="3517" y="13089"/>
                </a:lnTo>
                <a:lnTo>
                  <a:pt x="3553" y="13139"/>
                </a:lnTo>
                <a:lnTo>
                  <a:pt x="3588" y="13191"/>
                </a:lnTo>
                <a:lnTo>
                  <a:pt x="3621" y="13243"/>
                </a:lnTo>
                <a:lnTo>
                  <a:pt x="3653" y="13295"/>
                </a:lnTo>
                <a:lnTo>
                  <a:pt x="3683" y="13348"/>
                </a:lnTo>
                <a:lnTo>
                  <a:pt x="3712" y="13401"/>
                </a:lnTo>
                <a:lnTo>
                  <a:pt x="3739" y="13455"/>
                </a:lnTo>
                <a:lnTo>
                  <a:pt x="3765" y="13509"/>
                </a:lnTo>
                <a:lnTo>
                  <a:pt x="3788" y="13563"/>
                </a:lnTo>
                <a:lnTo>
                  <a:pt x="3811" y="13617"/>
                </a:lnTo>
                <a:lnTo>
                  <a:pt x="3833" y="13671"/>
                </a:lnTo>
                <a:lnTo>
                  <a:pt x="3852" y="13727"/>
                </a:lnTo>
                <a:lnTo>
                  <a:pt x="3870" y="13782"/>
                </a:lnTo>
                <a:lnTo>
                  <a:pt x="3887" y="13837"/>
                </a:lnTo>
                <a:lnTo>
                  <a:pt x="3902" y="13892"/>
                </a:lnTo>
                <a:lnTo>
                  <a:pt x="3915" y="13948"/>
                </a:lnTo>
                <a:lnTo>
                  <a:pt x="3927" y="14004"/>
                </a:lnTo>
                <a:lnTo>
                  <a:pt x="3938" y="14060"/>
                </a:lnTo>
                <a:lnTo>
                  <a:pt x="3946" y="14115"/>
                </a:lnTo>
                <a:lnTo>
                  <a:pt x="3954" y="14170"/>
                </a:lnTo>
                <a:lnTo>
                  <a:pt x="3960" y="14225"/>
                </a:lnTo>
                <a:lnTo>
                  <a:pt x="3964" y="14282"/>
                </a:lnTo>
                <a:lnTo>
                  <a:pt x="3967" y="14337"/>
                </a:lnTo>
                <a:lnTo>
                  <a:pt x="3968" y="14391"/>
                </a:lnTo>
                <a:lnTo>
                  <a:pt x="3968" y="14446"/>
                </a:lnTo>
                <a:lnTo>
                  <a:pt x="3967" y="14500"/>
                </a:lnTo>
                <a:lnTo>
                  <a:pt x="2096" y="14991"/>
                </a:lnTo>
                <a:close/>
                <a:moveTo>
                  <a:pt x="5275" y="8311"/>
                </a:moveTo>
                <a:lnTo>
                  <a:pt x="5187" y="8277"/>
                </a:lnTo>
                <a:lnTo>
                  <a:pt x="5099" y="8245"/>
                </a:lnTo>
                <a:lnTo>
                  <a:pt x="5011" y="8215"/>
                </a:lnTo>
                <a:lnTo>
                  <a:pt x="4921" y="8186"/>
                </a:lnTo>
                <a:lnTo>
                  <a:pt x="4877" y="8173"/>
                </a:lnTo>
                <a:lnTo>
                  <a:pt x="4833" y="8159"/>
                </a:lnTo>
                <a:lnTo>
                  <a:pt x="4787" y="8147"/>
                </a:lnTo>
                <a:lnTo>
                  <a:pt x="4742" y="8135"/>
                </a:lnTo>
                <a:lnTo>
                  <a:pt x="4698" y="8124"/>
                </a:lnTo>
                <a:lnTo>
                  <a:pt x="4652" y="8113"/>
                </a:lnTo>
                <a:lnTo>
                  <a:pt x="4607" y="8103"/>
                </a:lnTo>
                <a:lnTo>
                  <a:pt x="4562" y="8093"/>
                </a:lnTo>
                <a:lnTo>
                  <a:pt x="4517" y="8084"/>
                </a:lnTo>
                <a:lnTo>
                  <a:pt x="4471" y="8075"/>
                </a:lnTo>
                <a:lnTo>
                  <a:pt x="4426" y="8067"/>
                </a:lnTo>
                <a:lnTo>
                  <a:pt x="4380" y="8059"/>
                </a:lnTo>
                <a:lnTo>
                  <a:pt x="4335" y="8052"/>
                </a:lnTo>
                <a:lnTo>
                  <a:pt x="4289" y="8045"/>
                </a:lnTo>
                <a:lnTo>
                  <a:pt x="4243" y="8039"/>
                </a:lnTo>
                <a:lnTo>
                  <a:pt x="4198" y="8034"/>
                </a:lnTo>
                <a:lnTo>
                  <a:pt x="4153" y="8029"/>
                </a:lnTo>
                <a:lnTo>
                  <a:pt x="4106" y="8025"/>
                </a:lnTo>
                <a:lnTo>
                  <a:pt x="4061" y="8021"/>
                </a:lnTo>
                <a:lnTo>
                  <a:pt x="4015" y="8018"/>
                </a:lnTo>
                <a:lnTo>
                  <a:pt x="3969" y="8015"/>
                </a:lnTo>
                <a:lnTo>
                  <a:pt x="3923" y="8013"/>
                </a:lnTo>
                <a:lnTo>
                  <a:pt x="3878" y="8011"/>
                </a:lnTo>
                <a:lnTo>
                  <a:pt x="3832" y="8011"/>
                </a:lnTo>
                <a:lnTo>
                  <a:pt x="7706" y="4116"/>
                </a:lnTo>
                <a:lnTo>
                  <a:pt x="7763" y="4063"/>
                </a:lnTo>
                <a:lnTo>
                  <a:pt x="7820" y="4012"/>
                </a:lnTo>
                <a:lnTo>
                  <a:pt x="7880" y="3964"/>
                </a:lnTo>
                <a:lnTo>
                  <a:pt x="7941" y="3918"/>
                </a:lnTo>
                <a:lnTo>
                  <a:pt x="8003" y="3875"/>
                </a:lnTo>
                <a:lnTo>
                  <a:pt x="8067" y="3834"/>
                </a:lnTo>
                <a:lnTo>
                  <a:pt x="8131" y="3796"/>
                </a:lnTo>
                <a:lnTo>
                  <a:pt x="8197" y="3760"/>
                </a:lnTo>
                <a:lnTo>
                  <a:pt x="8265" y="3725"/>
                </a:lnTo>
                <a:lnTo>
                  <a:pt x="8333" y="3694"/>
                </a:lnTo>
                <a:lnTo>
                  <a:pt x="8403" y="3665"/>
                </a:lnTo>
                <a:lnTo>
                  <a:pt x="8473" y="3638"/>
                </a:lnTo>
                <a:lnTo>
                  <a:pt x="8544" y="3613"/>
                </a:lnTo>
                <a:lnTo>
                  <a:pt x="8616" y="3591"/>
                </a:lnTo>
                <a:lnTo>
                  <a:pt x="8689" y="3571"/>
                </a:lnTo>
                <a:lnTo>
                  <a:pt x="8764" y="3554"/>
                </a:lnTo>
                <a:lnTo>
                  <a:pt x="8838" y="3539"/>
                </a:lnTo>
                <a:lnTo>
                  <a:pt x="8914" y="3526"/>
                </a:lnTo>
                <a:lnTo>
                  <a:pt x="8989" y="3515"/>
                </a:lnTo>
                <a:lnTo>
                  <a:pt x="9067" y="3507"/>
                </a:lnTo>
                <a:lnTo>
                  <a:pt x="9143" y="3501"/>
                </a:lnTo>
                <a:lnTo>
                  <a:pt x="9220" y="3497"/>
                </a:lnTo>
                <a:lnTo>
                  <a:pt x="9299" y="3496"/>
                </a:lnTo>
                <a:lnTo>
                  <a:pt x="9377" y="3497"/>
                </a:lnTo>
                <a:lnTo>
                  <a:pt x="9457" y="3500"/>
                </a:lnTo>
                <a:lnTo>
                  <a:pt x="9535" y="3505"/>
                </a:lnTo>
                <a:lnTo>
                  <a:pt x="9615" y="3512"/>
                </a:lnTo>
                <a:lnTo>
                  <a:pt x="9694" y="3522"/>
                </a:lnTo>
                <a:lnTo>
                  <a:pt x="9775" y="3534"/>
                </a:lnTo>
                <a:lnTo>
                  <a:pt x="9854" y="3548"/>
                </a:lnTo>
                <a:lnTo>
                  <a:pt x="9934" y="3565"/>
                </a:lnTo>
                <a:lnTo>
                  <a:pt x="10014" y="3583"/>
                </a:lnTo>
                <a:lnTo>
                  <a:pt x="5275" y="8311"/>
                </a:lnTo>
                <a:close/>
                <a:moveTo>
                  <a:pt x="7441" y="10165"/>
                </a:moveTo>
                <a:lnTo>
                  <a:pt x="7406" y="10107"/>
                </a:lnTo>
                <a:lnTo>
                  <a:pt x="7369" y="10049"/>
                </a:lnTo>
                <a:lnTo>
                  <a:pt x="7332" y="9992"/>
                </a:lnTo>
                <a:lnTo>
                  <a:pt x="7295" y="9936"/>
                </a:lnTo>
                <a:lnTo>
                  <a:pt x="7257" y="9880"/>
                </a:lnTo>
                <a:lnTo>
                  <a:pt x="7218" y="9824"/>
                </a:lnTo>
                <a:lnTo>
                  <a:pt x="7177" y="9768"/>
                </a:lnTo>
                <a:lnTo>
                  <a:pt x="7137" y="9714"/>
                </a:lnTo>
                <a:lnTo>
                  <a:pt x="7096" y="9660"/>
                </a:lnTo>
                <a:lnTo>
                  <a:pt x="7053" y="9606"/>
                </a:lnTo>
                <a:lnTo>
                  <a:pt x="7009" y="9553"/>
                </a:lnTo>
                <a:lnTo>
                  <a:pt x="6965" y="9500"/>
                </a:lnTo>
                <a:lnTo>
                  <a:pt x="6919" y="9448"/>
                </a:lnTo>
                <a:lnTo>
                  <a:pt x="6873" y="9397"/>
                </a:lnTo>
                <a:lnTo>
                  <a:pt x="6824" y="9347"/>
                </a:lnTo>
                <a:lnTo>
                  <a:pt x="6776" y="9297"/>
                </a:lnTo>
                <a:lnTo>
                  <a:pt x="6718" y="9240"/>
                </a:lnTo>
                <a:lnTo>
                  <a:pt x="6658" y="9185"/>
                </a:lnTo>
                <a:lnTo>
                  <a:pt x="6598" y="9131"/>
                </a:lnTo>
                <a:lnTo>
                  <a:pt x="6538" y="9079"/>
                </a:lnTo>
                <a:lnTo>
                  <a:pt x="6475" y="9029"/>
                </a:lnTo>
                <a:lnTo>
                  <a:pt x="6412" y="8978"/>
                </a:lnTo>
                <a:lnTo>
                  <a:pt x="6348" y="8930"/>
                </a:lnTo>
                <a:lnTo>
                  <a:pt x="6284" y="8884"/>
                </a:lnTo>
                <a:lnTo>
                  <a:pt x="6220" y="8838"/>
                </a:lnTo>
                <a:lnTo>
                  <a:pt x="6153" y="8794"/>
                </a:lnTo>
                <a:lnTo>
                  <a:pt x="6087" y="8750"/>
                </a:lnTo>
                <a:lnTo>
                  <a:pt x="6021" y="8707"/>
                </a:lnTo>
                <a:lnTo>
                  <a:pt x="5953" y="8666"/>
                </a:lnTo>
                <a:lnTo>
                  <a:pt x="5885" y="8626"/>
                </a:lnTo>
                <a:lnTo>
                  <a:pt x="5816" y="8587"/>
                </a:lnTo>
                <a:lnTo>
                  <a:pt x="5748" y="8549"/>
                </a:lnTo>
                <a:lnTo>
                  <a:pt x="10542" y="3766"/>
                </a:lnTo>
                <a:lnTo>
                  <a:pt x="10613" y="3798"/>
                </a:lnTo>
                <a:lnTo>
                  <a:pt x="10683" y="3831"/>
                </a:lnTo>
                <a:lnTo>
                  <a:pt x="10752" y="3866"/>
                </a:lnTo>
                <a:lnTo>
                  <a:pt x="10821" y="3903"/>
                </a:lnTo>
                <a:lnTo>
                  <a:pt x="10889" y="3942"/>
                </a:lnTo>
                <a:lnTo>
                  <a:pt x="10958" y="3983"/>
                </a:lnTo>
                <a:lnTo>
                  <a:pt x="11025" y="4026"/>
                </a:lnTo>
                <a:lnTo>
                  <a:pt x="11091" y="4070"/>
                </a:lnTo>
                <a:lnTo>
                  <a:pt x="11157" y="4115"/>
                </a:lnTo>
                <a:lnTo>
                  <a:pt x="11222" y="4163"/>
                </a:lnTo>
                <a:lnTo>
                  <a:pt x="11287" y="4212"/>
                </a:lnTo>
                <a:lnTo>
                  <a:pt x="11351" y="4263"/>
                </a:lnTo>
                <a:lnTo>
                  <a:pt x="11413" y="4317"/>
                </a:lnTo>
                <a:lnTo>
                  <a:pt x="11476" y="4372"/>
                </a:lnTo>
                <a:lnTo>
                  <a:pt x="11537" y="4428"/>
                </a:lnTo>
                <a:lnTo>
                  <a:pt x="11597" y="4487"/>
                </a:lnTo>
                <a:lnTo>
                  <a:pt x="11648" y="4537"/>
                </a:lnTo>
                <a:lnTo>
                  <a:pt x="11696" y="4590"/>
                </a:lnTo>
                <a:lnTo>
                  <a:pt x="11743" y="4642"/>
                </a:lnTo>
                <a:lnTo>
                  <a:pt x="11790" y="4696"/>
                </a:lnTo>
                <a:lnTo>
                  <a:pt x="11835" y="4749"/>
                </a:lnTo>
                <a:lnTo>
                  <a:pt x="11878" y="4803"/>
                </a:lnTo>
                <a:lnTo>
                  <a:pt x="11919" y="4859"/>
                </a:lnTo>
                <a:lnTo>
                  <a:pt x="11961" y="4915"/>
                </a:lnTo>
                <a:lnTo>
                  <a:pt x="12000" y="4970"/>
                </a:lnTo>
                <a:lnTo>
                  <a:pt x="12038" y="5027"/>
                </a:lnTo>
                <a:lnTo>
                  <a:pt x="12075" y="5084"/>
                </a:lnTo>
                <a:lnTo>
                  <a:pt x="12110" y="5142"/>
                </a:lnTo>
                <a:lnTo>
                  <a:pt x="12145" y="5200"/>
                </a:lnTo>
                <a:lnTo>
                  <a:pt x="12178" y="5258"/>
                </a:lnTo>
                <a:lnTo>
                  <a:pt x="12210" y="5316"/>
                </a:lnTo>
                <a:lnTo>
                  <a:pt x="12241" y="5375"/>
                </a:lnTo>
                <a:lnTo>
                  <a:pt x="7441" y="10165"/>
                </a:lnTo>
                <a:close/>
                <a:moveTo>
                  <a:pt x="8055" y="11941"/>
                </a:moveTo>
                <a:lnTo>
                  <a:pt x="8045" y="11856"/>
                </a:lnTo>
                <a:lnTo>
                  <a:pt x="8035" y="11772"/>
                </a:lnTo>
                <a:lnTo>
                  <a:pt x="8022" y="11687"/>
                </a:lnTo>
                <a:lnTo>
                  <a:pt x="8008" y="11603"/>
                </a:lnTo>
                <a:lnTo>
                  <a:pt x="7991" y="11519"/>
                </a:lnTo>
                <a:lnTo>
                  <a:pt x="7973" y="11435"/>
                </a:lnTo>
                <a:lnTo>
                  <a:pt x="7953" y="11352"/>
                </a:lnTo>
                <a:lnTo>
                  <a:pt x="7931" y="11270"/>
                </a:lnTo>
                <a:lnTo>
                  <a:pt x="7907" y="11187"/>
                </a:lnTo>
                <a:lnTo>
                  <a:pt x="7882" y="11105"/>
                </a:lnTo>
                <a:lnTo>
                  <a:pt x="7854" y="11024"/>
                </a:lnTo>
                <a:lnTo>
                  <a:pt x="7825" y="10943"/>
                </a:lnTo>
                <a:lnTo>
                  <a:pt x="7795" y="10861"/>
                </a:lnTo>
                <a:lnTo>
                  <a:pt x="7763" y="10781"/>
                </a:lnTo>
                <a:lnTo>
                  <a:pt x="7729" y="10702"/>
                </a:lnTo>
                <a:lnTo>
                  <a:pt x="7693" y="10622"/>
                </a:lnTo>
                <a:lnTo>
                  <a:pt x="12448" y="5878"/>
                </a:lnTo>
                <a:lnTo>
                  <a:pt x="12475" y="5965"/>
                </a:lnTo>
                <a:lnTo>
                  <a:pt x="12499" y="6051"/>
                </a:lnTo>
                <a:lnTo>
                  <a:pt x="12519" y="6137"/>
                </a:lnTo>
                <a:lnTo>
                  <a:pt x="12537" y="6223"/>
                </a:lnTo>
                <a:lnTo>
                  <a:pt x="12553" y="6310"/>
                </a:lnTo>
                <a:lnTo>
                  <a:pt x="12566" y="6396"/>
                </a:lnTo>
                <a:lnTo>
                  <a:pt x="12576" y="6482"/>
                </a:lnTo>
                <a:lnTo>
                  <a:pt x="12583" y="6568"/>
                </a:lnTo>
                <a:lnTo>
                  <a:pt x="12588" y="6654"/>
                </a:lnTo>
                <a:lnTo>
                  <a:pt x="12591" y="6739"/>
                </a:lnTo>
                <a:lnTo>
                  <a:pt x="12591" y="6824"/>
                </a:lnTo>
                <a:lnTo>
                  <a:pt x="12588" y="6908"/>
                </a:lnTo>
                <a:lnTo>
                  <a:pt x="12582" y="6992"/>
                </a:lnTo>
                <a:lnTo>
                  <a:pt x="12574" y="7075"/>
                </a:lnTo>
                <a:lnTo>
                  <a:pt x="12563" y="7158"/>
                </a:lnTo>
                <a:lnTo>
                  <a:pt x="12549" y="7239"/>
                </a:lnTo>
                <a:lnTo>
                  <a:pt x="12533" y="7320"/>
                </a:lnTo>
                <a:lnTo>
                  <a:pt x="12513" y="7400"/>
                </a:lnTo>
                <a:lnTo>
                  <a:pt x="12492" y="7479"/>
                </a:lnTo>
                <a:lnTo>
                  <a:pt x="12467" y="7557"/>
                </a:lnTo>
                <a:lnTo>
                  <a:pt x="12439" y="7635"/>
                </a:lnTo>
                <a:lnTo>
                  <a:pt x="12409" y="7710"/>
                </a:lnTo>
                <a:lnTo>
                  <a:pt x="12376" y="7784"/>
                </a:lnTo>
                <a:lnTo>
                  <a:pt x="12340" y="7857"/>
                </a:lnTo>
                <a:lnTo>
                  <a:pt x="12302" y="7930"/>
                </a:lnTo>
                <a:lnTo>
                  <a:pt x="12260" y="8000"/>
                </a:lnTo>
                <a:lnTo>
                  <a:pt x="12216" y="8069"/>
                </a:lnTo>
                <a:lnTo>
                  <a:pt x="12169" y="8136"/>
                </a:lnTo>
                <a:lnTo>
                  <a:pt x="12120" y="8203"/>
                </a:lnTo>
                <a:lnTo>
                  <a:pt x="12066" y="8267"/>
                </a:lnTo>
                <a:lnTo>
                  <a:pt x="12011" y="8329"/>
                </a:lnTo>
                <a:lnTo>
                  <a:pt x="11953" y="8389"/>
                </a:lnTo>
                <a:lnTo>
                  <a:pt x="11947" y="8394"/>
                </a:lnTo>
                <a:lnTo>
                  <a:pt x="11940" y="8400"/>
                </a:lnTo>
                <a:lnTo>
                  <a:pt x="11948" y="8406"/>
                </a:lnTo>
                <a:lnTo>
                  <a:pt x="8060" y="12314"/>
                </a:lnTo>
                <a:lnTo>
                  <a:pt x="8061" y="12268"/>
                </a:lnTo>
                <a:lnTo>
                  <a:pt x="8061" y="12222"/>
                </a:lnTo>
                <a:lnTo>
                  <a:pt x="8062" y="12175"/>
                </a:lnTo>
                <a:lnTo>
                  <a:pt x="8062" y="12129"/>
                </a:lnTo>
                <a:lnTo>
                  <a:pt x="8062" y="12082"/>
                </a:lnTo>
                <a:lnTo>
                  <a:pt x="8061" y="12035"/>
                </a:lnTo>
                <a:lnTo>
                  <a:pt x="8059" y="11988"/>
                </a:lnTo>
                <a:lnTo>
                  <a:pt x="8055" y="11941"/>
                </a:lnTo>
                <a:close/>
                <a:moveTo>
                  <a:pt x="14785" y="1295"/>
                </a:moveTo>
                <a:lnTo>
                  <a:pt x="14707" y="1218"/>
                </a:lnTo>
                <a:lnTo>
                  <a:pt x="14626" y="1144"/>
                </a:lnTo>
                <a:lnTo>
                  <a:pt x="14546" y="1072"/>
                </a:lnTo>
                <a:lnTo>
                  <a:pt x="14463" y="1003"/>
                </a:lnTo>
                <a:lnTo>
                  <a:pt x="14379" y="934"/>
                </a:lnTo>
                <a:lnTo>
                  <a:pt x="14294" y="869"/>
                </a:lnTo>
                <a:lnTo>
                  <a:pt x="14208" y="806"/>
                </a:lnTo>
                <a:lnTo>
                  <a:pt x="14119" y="745"/>
                </a:lnTo>
                <a:lnTo>
                  <a:pt x="14031" y="685"/>
                </a:lnTo>
                <a:lnTo>
                  <a:pt x="13941" y="629"/>
                </a:lnTo>
                <a:lnTo>
                  <a:pt x="13851" y="575"/>
                </a:lnTo>
                <a:lnTo>
                  <a:pt x="13758" y="523"/>
                </a:lnTo>
                <a:lnTo>
                  <a:pt x="13666" y="473"/>
                </a:lnTo>
                <a:lnTo>
                  <a:pt x="13572" y="426"/>
                </a:lnTo>
                <a:lnTo>
                  <a:pt x="13478" y="380"/>
                </a:lnTo>
                <a:lnTo>
                  <a:pt x="13382" y="338"/>
                </a:lnTo>
                <a:lnTo>
                  <a:pt x="13286" y="298"/>
                </a:lnTo>
                <a:lnTo>
                  <a:pt x="13190" y="260"/>
                </a:lnTo>
                <a:lnTo>
                  <a:pt x="13092" y="225"/>
                </a:lnTo>
                <a:lnTo>
                  <a:pt x="12995" y="193"/>
                </a:lnTo>
                <a:lnTo>
                  <a:pt x="12896" y="162"/>
                </a:lnTo>
                <a:lnTo>
                  <a:pt x="12798" y="134"/>
                </a:lnTo>
                <a:lnTo>
                  <a:pt x="12698" y="109"/>
                </a:lnTo>
                <a:lnTo>
                  <a:pt x="12598" y="86"/>
                </a:lnTo>
                <a:lnTo>
                  <a:pt x="12499" y="66"/>
                </a:lnTo>
                <a:lnTo>
                  <a:pt x="12398" y="49"/>
                </a:lnTo>
                <a:lnTo>
                  <a:pt x="12299" y="34"/>
                </a:lnTo>
                <a:lnTo>
                  <a:pt x="12198" y="22"/>
                </a:lnTo>
                <a:lnTo>
                  <a:pt x="12097" y="12"/>
                </a:lnTo>
                <a:lnTo>
                  <a:pt x="11996" y="5"/>
                </a:lnTo>
                <a:lnTo>
                  <a:pt x="11895" y="1"/>
                </a:lnTo>
                <a:lnTo>
                  <a:pt x="11795" y="0"/>
                </a:lnTo>
                <a:lnTo>
                  <a:pt x="11710" y="1"/>
                </a:lnTo>
                <a:lnTo>
                  <a:pt x="11626" y="4"/>
                </a:lnTo>
                <a:lnTo>
                  <a:pt x="11542" y="9"/>
                </a:lnTo>
                <a:lnTo>
                  <a:pt x="11459" y="16"/>
                </a:lnTo>
                <a:lnTo>
                  <a:pt x="11376" y="24"/>
                </a:lnTo>
                <a:lnTo>
                  <a:pt x="11294" y="35"/>
                </a:lnTo>
                <a:lnTo>
                  <a:pt x="11212" y="47"/>
                </a:lnTo>
                <a:lnTo>
                  <a:pt x="11131" y="62"/>
                </a:lnTo>
                <a:lnTo>
                  <a:pt x="11051" y="78"/>
                </a:lnTo>
                <a:lnTo>
                  <a:pt x="10971" y="96"/>
                </a:lnTo>
                <a:lnTo>
                  <a:pt x="10892" y="116"/>
                </a:lnTo>
                <a:lnTo>
                  <a:pt x="10814" y="139"/>
                </a:lnTo>
                <a:lnTo>
                  <a:pt x="10736" y="162"/>
                </a:lnTo>
                <a:lnTo>
                  <a:pt x="10660" y="187"/>
                </a:lnTo>
                <a:lnTo>
                  <a:pt x="10584" y="215"/>
                </a:lnTo>
                <a:lnTo>
                  <a:pt x="10509" y="243"/>
                </a:lnTo>
                <a:lnTo>
                  <a:pt x="10435" y="274"/>
                </a:lnTo>
                <a:lnTo>
                  <a:pt x="10361" y="307"/>
                </a:lnTo>
                <a:lnTo>
                  <a:pt x="10289" y="341"/>
                </a:lnTo>
                <a:lnTo>
                  <a:pt x="10217" y="377"/>
                </a:lnTo>
                <a:lnTo>
                  <a:pt x="10147" y="416"/>
                </a:lnTo>
                <a:lnTo>
                  <a:pt x="10078" y="455"/>
                </a:lnTo>
                <a:lnTo>
                  <a:pt x="10010" y="496"/>
                </a:lnTo>
                <a:lnTo>
                  <a:pt x="9943" y="539"/>
                </a:lnTo>
                <a:lnTo>
                  <a:pt x="9876" y="583"/>
                </a:lnTo>
                <a:lnTo>
                  <a:pt x="9811" y="629"/>
                </a:lnTo>
                <a:lnTo>
                  <a:pt x="9748" y="677"/>
                </a:lnTo>
                <a:lnTo>
                  <a:pt x="9684" y="727"/>
                </a:lnTo>
                <a:lnTo>
                  <a:pt x="9623" y="778"/>
                </a:lnTo>
                <a:lnTo>
                  <a:pt x="9562" y="831"/>
                </a:lnTo>
                <a:lnTo>
                  <a:pt x="9503" y="885"/>
                </a:lnTo>
                <a:lnTo>
                  <a:pt x="9446" y="941"/>
                </a:lnTo>
                <a:lnTo>
                  <a:pt x="6997" y="3403"/>
                </a:lnTo>
                <a:lnTo>
                  <a:pt x="6986" y="3412"/>
                </a:lnTo>
                <a:lnTo>
                  <a:pt x="6974" y="3422"/>
                </a:lnTo>
                <a:lnTo>
                  <a:pt x="6969" y="3428"/>
                </a:lnTo>
                <a:lnTo>
                  <a:pt x="6964" y="3435"/>
                </a:lnTo>
                <a:lnTo>
                  <a:pt x="6965" y="3436"/>
                </a:lnTo>
                <a:lnTo>
                  <a:pt x="1769" y="8659"/>
                </a:lnTo>
                <a:lnTo>
                  <a:pt x="1747" y="8681"/>
                </a:lnTo>
                <a:lnTo>
                  <a:pt x="1725" y="8704"/>
                </a:lnTo>
                <a:lnTo>
                  <a:pt x="1704" y="8728"/>
                </a:lnTo>
                <a:lnTo>
                  <a:pt x="1683" y="8751"/>
                </a:lnTo>
                <a:lnTo>
                  <a:pt x="1642" y="8799"/>
                </a:lnTo>
                <a:lnTo>
                  <a:pt x="1602" y="8847"/>
                </a:lnTo>
                <a:lnTo>
                  <a:pt x="1564" y="8897"/>
                </a:lnTo>
                <a:lnTo>
                  <a:pt x="1528" y="8949"/>
                </a:lnTo>
                <a:lnTo>
                  <a:pt x="1494" y="9002"/>
                </a:lnTo>
                <a:lnTo>
                  <a:pt x="1461" y="9055"/>
                </a:lnTo>
                <a:lnTo>
                  <a:pt x="1429" y="9109"/>
                </a:lnTo>
                <a:lnTo>
                  <a:pt x="1400" y="9165"/>
                </a:lnTo>
                <a:lnTo>
                  <a:pt x="1372" y="9221"/>
                </a:lnTo>
                <a:lnTo>
                  <a:pt x="1347" y="9279"/>
                </a:lnTo>
                <a:lnTo>
                  <a:pt x="1322" y="9336"/>
                </a:lnTo>
                <a:lnTo>
                  <a:pt x="1300" y="9395"/>
                </a:lnTo>
                <a:lnTo>
                  <a:pt x="1279" y="9454"/>
                </a:lnTo>
                <a:lnTo>
                  <a:pt x="1260" y="9514"/>
                </a:lnTo>
                <a:lnTo>
                  <a:pt x="78" y="13784"/>
                </a:lnTo>
                <a:lnTo>
                  <a:pt x="74" y="13803"/>
                </a:lnTo>
                <a:lnTo>
                  <a:pt x="65" y="13846"/>
                </a:lnTo>
                <a:lnTo>
                  <a:pt x="53" y="13908"/>
                </a:lnTo>
                <a:lnTo>
                  <a:pt x="38" y="13984"/>
                </a:lnTo>
                <a:lnTo>
                  <a:pt x="31" y="14025"/>
                </a:lnTo>
                <a:lnTo>
                  <a:pt x="24" y="14066"/>
                </a:lnTo>
                <a:lnTo>
                  <a:pt x="18" y="14109"/>
                </a:lnTo>
                <a:lnTo>
                  <a:pt x="12" y="14151"/>
                </a:lnTo>
                <a:lnTo>
                  <a:pt x="7" y="14192"/>
                </a:lnTo>
                <a:lnTo>
                  <a:pt x="3" y="14231"/>
                </a:lnTo>
                <a:lnTo>
                  <a:pt x="1" y="14268"/>
                </a:lnTo>
                <a:lnTo>
                  <a:pt x="0" y="14302"/>
                </a:lnTo>
                <a:lnTo>
                  <a:pt x="2" y="14392"/>
                </a:lnTo>
                <a:lnTo>
                  <a:pt x="9" y="14481"/>
                </a:lnTo>
                <a:lnTo>
                  <a:pt x="20" y="14569"/>
                </a:lnTo>
                <a:lnTo>
                  <a:pt x="36" y="14656"/>
                </a:lnTo>
                <a:lnTo>
                  <a:pt x="55" y="14740"/>
                </a:lnTo>
                <a:lnTo>
                  <a:pt x="79" y="14824"/>
                </a:lnTo>
                <a:lnTo>
                  <a:pt x="107" y="14906"/>
                </a:lnTo>
                <a:lnTo>
                  <a:pt x="139" y="14985"/>
                </a:lnTo>
                <a:lnTo>
                  <a:pt x="174" y="15063"/>
                </a:lnTo>
                <a:lnTo>
                  <a:pt x="212" y="15139"/>
                </a:lnTo>
                <a:lnTo>
                  <a:pt x="256" y="15212"/>
                </a:lnTo>
                <a:lnTo>
                  <a:pt x="301" y="15283"/>
                </a:lnTo>
                <a:lnTo>
                  <a:pt x="350" y="15352"/>
                </a:lnTo>
                <a:lnTo>
                  <a:pt x="402" y="15419"/>
                </a:lnTo>
                <a:lnTo>
                  <a:pt x="458" y="15483"/>
                </a:lnTo>
                <a:lnTo>
                  <a:pt x="516" y="15543"/>
                </a:lnTo>
                <a:lnTo>
                  <a:pt x="577" y="15601"/>
                </a:lnTo>
                <a:lnTo>
                  <a:pt x="642" y="15657"/>
                </a:lnTo>
                <a:lnTo>
                  <a:pt x="708" y="15709"/>
                </a:lnTo>
                <a:lnTo>
                  <a:pt x="778" y="15758"/>
                </a:lnTo>
                <a:lnTo>
                  <a:pt x="849" y="15804"/>
                </a:lnTo>
                <a:lnTo>
                  <a:pt x="922" y="15846"/>
                </a:lnTo>
                <a:lnTo>
                  <a:pt x="999" y="15884"/>
                </a:lnTo>
                <a:lnTo>
                  <a:pt x="1076" y="15919"/>
                </a:lnTo>
                <a:lnTo>
                  <a:pt x="1157" y="15952"/>
                </a:lnTo>
                <a:lnTo>
                  <a:pt x="1238" y="15979"/>
                </a:lnTo>
                <a:lnTo>
                  <a:pt x="1323" y="16003"/>
                </a:lnTo>
                <a:lnTo>
                  <a:pt x="1407" y="16022"/>
                </a:lnTo>
                <a:lnTo>
                  <a:pt x="1495" y="16038"/>
                </a:lnTo>
                <a:lnTo>
                  <a:pt x="1582" y="16049"/>
                </a:lnTo>
                <a:lnTo>
                  <a:pt x="1672" y="16056"/>
                </a:lnTo>
                <a:lnTo>
                  <a:pt x="1763" y="16058"/>
                </a:lnTo>
                <a:lnTo>
                  <a:pt x="1801" y="16057"/>
                </a:lnTo>
                <a:lnTo>
                  <a:pt x="1843" y="16054"/>
                </a:lnTo>
                <a:lnTo>
                  <a:pt x="1887" y="16049"/>
                </a:lnTo>
                <a:lnTo>
                  <a:pt x="1933" y="16044"/>
                </a:lnTo>
                <a:lnTo>
                  <a:pt x="1981" y="16037"/>
                </a:lnTo>
                <a:lnTo>
                  <a:pt x="2028" y="16029"/>
                </a:lnTo>
                <a:lnTo>
                  <a:pt x="2075" y="16020"/>
                </a:lnTo>
                <a:lnTo>
                  <a:pt x="2122" y="16012"/>
                </a:lnTo>
                <a:lnTo>
                  <a:pt x="2205" y="15995"/>
                </a:lnTo>
                <a:lnTo>
                  <a:pt x="2275" y="15980"/>
                </a:lnTo>
                <a:lnTo>
                  <a:pt x="2324" y="15969"/>
                </a:lnTo>
                <a:lnTo>
                  <a:pt x="2345" y="15964"/>
                </a:lnTo>
                <a:lnTo>
                  <a:pt x="6609" y="14846"/>
                </a:lnTo>
                <a:lnTo>
                  <a:pt x="6669" y="14827"/>
                </a:lnTo>
                <a:lnTo>
                  <a:pt x="6729" y="14805"/>
                </a:lnTo>
                <a:lnTo>
                  <a:pt x="6788" y="14783"/>
                </a:lnTo>
                <a:lnTo>
                  <a:pt x="6845" y="14759"/>
                </a:lnTo>
                <a:lnTo>
                  <a:pt x="6903" y="14733"/>
                </a:lnTo>
                <a:lnTo>
                  <a:pt x="6960" y="14705"/>
                </a:lnTo>
                <a:lnTo>
                  <a:pt x="7015" y="14675"/>
                </a:lnTo>
                <a:lnTo>
                  <a:pt x="7070" y="14644"/>
                </a:lnTo>
                <a:lnTo>
                  <a:pt x="7123" y="14612"/>
                </a:lnTo>
                <a:lnTo>
                  <a:pt x="7175" y="14577"/>
                </a:lnTo>
                <a:lnTo>
                  <a:pt x="7227" y="14541"/>
                </a:lnTo>
                <a:lnTo>
                  <a:pt x="7277" y="14502"/>
                </a:lnTo>
                <a:lnTo>
                  <a:pt x="7326" y="14463"/>
                </a:lnTo>
                <a:lnTo>
                  <a:pt x="7375" y="14422"/>
                </a:lnTo>
                <a:lnTo>
                  <a:pt x="7421" y="14380"/>
                </a:lnTo>
                <a:lnTo>
                  <a:pt x="7466" y="14336"/>
                </a:lnTo>
                <a:lnTo>
                  <a:pt x="15143" y="6617"/>
                </a:lnTo>
                <a:lnTo>
                  <a:pt x="15270" y="6483"/>
                </a:lnTo>
                <a:lnTo>
                  <a:pt x="15387" y="6344"/>
                </a:lnTo>
                <a:lnTo>
                  <a:pt x="15495" y="6200"/>
                </a:lnTo>
                <a:lnTo>
                  <a:pt x="15594" y="6053"/>
                </a:lnTo>
                <a:lnTo>
                  <a:pt x="15685" y="5900"/>
                </a:lnTo>
                <a:lnTo>
                  <a:pt x="15766" y="5744"/>
                </a:lnTo>
                <a:lnTo>
                  <a:pt x="15837" y="5584"/>
                </a:lnTo>
                <a:lnTo>
                  <a:pt x="15901" y="5421"/>
                </a:lnTo>
                <a:lnTo>
                  <a:pt x="15955" y="5254"/>
                </a:lnTo>
                <a:lnTo>
                  <a:pt x="16000" y="5084"/>
                </a:lnTo>
                <a:lnTo>
                  <a:pt x="16037" y="4913"/>
                </a:lnTo>
                <a:lnTo>
                  <a:pt x="16065" y="4739"/>
                </a:lnTo>
                <a:lnTo>
                  <a:pt x="16083" y="4563"/>
                </a:lnTo>
                <a:lnTo>
                  <a:pt x="16093" y="4387"/>
                </a:lnTo>
                <a:lnTo>
                  <a:pt x="16094" y="4208"/>
                </a:lnTo>
                <a:lnTo>
                  <a:pt x="16087" y="4030"/>
                </a:lnTo>
                <a:lnTo>
                  <a:pt x="16070" y="3850"/>
                </a:lnTo>
                <a:lnTo>
                  <a:pt x="16045" y="3669"/>
                </a:lnTo>
                <a:lnTo>
                  <a:pt x="16011" y="3490"/>
                </a:lnTo>
                <a:lnTo>
                  <a:pt x="15968" y="3310"/>
                </a:lnTo>
                <a:lnTo>
                  <a:pt x="15917" y="3131"/>
                </a:lnTo>
                <a:lnTo>
                  <a:pt x="15857" y="2953"/>
                </a:lnTo>
                <a:lnTo>
                  <a:pt x="15788" y="2776"/>
                </a:lnTo>
                <a:lnTo>
                  <a:pt x="15711" y="2601"/>
                </a:lnTo>
                <a:lnTo>
                  <a:pt x="15625" y="2428"/>
                </a:lnTo>
                <a:lnTo>
                  <a:pt x="15531" y="2257"/>
                </a:lnTo>
                <a:lnTo>
                  <a:pt x="15428" y="2089"/>
                </a:lnTo>
                <a:lnTo>
                  <a:pt x="15316" y="1923"/>
                </a:lnTo>
                <a:lnTo>
                  <a:pt x="15196" y="1760"/>
                </a:lnTo>
                <a:lnTo>
                  <a:pt x="15067" y="1602"/>
                </a:lnTo>
                <a:lnTo>
                  <a:pt x="14930" y="1446"/>
                </a:lnTo>
                <a:lnTo>
                  <a:pt x="14785" y="129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41" name="Title 1"/>
          <p:cNvSpPr txBox="1"/>
          <p:nvPr>
            <p:custDataLst>
              <p:tags r:id="rId34"/>
            </p:custDataLst>
          </p:nvPr>
        </p:nvSpPr>
        <p:spPr>
          <a:xfrm>
            <a:off x="516560" y="340089"/>
            <a:ext cx="5579440" cy="642735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400" b="1" i="1" spc="3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 sz="2400" b="1" i="1" spc="30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itle 1"/>
          <p:cNvSpPr txBox="1"/>
          <p:nvPr>
            <p:custDataLst>
              <p:tags r:id="rId35"/>
            </p:custDataLst>
          </p:nvPr>
        </p:nvSpPr>
        <p:spPr>
          <a:xfrm>
            <a:off x="516560" y="1005476"/>
            <a:ext cx="5579440" cy="330970"/>
          </a:xfrm>
          <a:prstGeom prst="rect">
            <a:avLst/>
          </a:prstGeom>
        </p:spPr>
        <p:txBody>
          <a:bodyPr wrap="square" tIns="0" bIns="4680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zh-CN" altLang="en-US" sz="1800" spc="300">
                <a:solidFill>
                  <a:sysClr val="window" lastClr="FFFFFF">
                    <a:lumMod val="7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单击此处添加文本具体内容，简明扼要的阐述您的观点。</a:t>
            </a:r>
            <a:endParaRPr lang="zh-CN" altLang="en-US" sz="1800" spc="300">
              <a:solidFill>
                <a:sysClr val="window" lastClr="FFFFFF">
                  <a:lumMod val="7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24" grpId="0"/>
      <p:bldP spid="25" grpId="0"/>
      <p:bldP spid="26" grpId="0"/>
      <p:bldP spid="41" grpId="0"/>
      <p:bldP spid="4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COMMONDATA" val="eyJoZGlkIjoiN2Q4MmFjM2I4YTI3NWRkMDE0YjcyYmRkMzM5YTE5ZTc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2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2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2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4_2*m_h_i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4_2*m_h_i*1_1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4_2*m_h_i*1_2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4_2*m_h_i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2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2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2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2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2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84_2*i*2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VALUE" val="104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00184_2*m_h_x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VALUE" val="24*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2"/>
  <p:tag name="KSO_WM_UNIT_ID" val="diagram20200184_2*m_h_x*1_1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4_2*m_h_f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4_2*m_h_a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84_2*m_h_f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8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2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0184_2*m_h_f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84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4_2*m_h_a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2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2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2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2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4_2*m_h_i*1_3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4_2*m_h_i*1_3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4_2*m_h_i*1_3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84_2*i*4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VALUE" val="52*7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0184_2*m_h_x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VALUE" val="98*1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00184_2*m_h_x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4_2*m_h_i*1_2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6.xml><?xml version="1.0" encoding="utf-8"?>
<p:tagLst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00184_2*m_h_x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ISCONTENTS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84_2*a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84_2*f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演示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Neris Thin</vt:lpstr>
      <vt:lpstr>Segoe Print</vt:lpstr>
      <vt:lpstr>Gulim</vt:lpstr>
      <vt:lpstr>Malgun Gothic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180</cp:revision>
  <dcterms:created xsi:type="dcterms:W3CDTF">2019-06-19T02:08:00Z</dcterms:created>
  <dcterms:modified xsi:type="dcterms:W3CDTF">2023-03-17T03:47:27Z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9B0FA45841E8493B86DBE2D4BA3C00EC</vt:lpwstr>
  </property>
</Properties>
</file>