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75555" y="1979295"/>
            <a:ext cx="40640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33750" y="1808480"/>
            <a:ext cx="40640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14725" y="1808480"/>
            <a:ext cx="5161915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文本文本文本文本文本文本文本文本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514725" y="2430145"/>
            <a:ext cx="5161915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ym typeface="+mn-ea"/>
              </a:rPr>
              <a:t>文本文本文本文本文本文本文本文本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514725" y="3052445"/>
            <a:ext cx="5161915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zh-CN" altLang="en-US">
                <a:sym typeface="+mn-ea"/>
              </a:rPr>
              <a:t>文本文本文本文本文本文本文本文本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514725" y="3634105"/>
            <a:ext cx="5161915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zh-CN" altLang="en-US">
                <a:sym typeface="+mn-ea"/>
              </a:rPr>
              <a:t>文本文本文本文本文本文本文本文本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3641725" y="4296410"/>
            <a:ext cx="5161915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zh-CN" altLang="en-US">
                <a:sym typeface="+mn-ea"/>
              </a:rPr>
              <a:t>文本文本文本文本文本文本文本文本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WPS 演示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艺术家</cp:lastModifiedBy>
  <cp:revision>9</cp:revision>
  <dcterms:created xsi:type="dcterms:W3CDTF">2025-04-12T08:36:51Z</dcterms:created>
  <dcterms:modified xsi:type="dcterms:W3CDTF">2025-04-12T08:36:51Z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7DA5FAB934344D1D6D25FA67596F2D31_41</vt:lpwstr>
  </property>
</Properties>
</file>