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87A2F-0C06-49FA-8914-66CF7CB3DAC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A7FB9-C831-4B63-BB6B-2C1EDD9A8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A7FB9-C831-4B63-BB6B-2C1EDD9A88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A7FB9-C831-4B63-BB6B-2C1EDD9A88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A7FB9-C831-4B63-BB6B-2C1EDD9A88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A7FB9-C831-4B63-BB6B-2C1EDD9A88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7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9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9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5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8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8086-F185-45EB-81F4-22DA1A66572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A49E-89DE-47C0-AC0F-AAA735A4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wnload.docker.com/win/stable/DockerToolbox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制作人：石佳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6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 </a:t>
            </a:r>
            <a:r>
              <a:rPr lang="en-US" altLang="zh-CN" dirty="0"/>
              <a:t>VS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对比图</a:t>
            </a:r>
            <a:endParaRPr lang="zh-CN" altLang="en-US" dirty="0"/>
          </a:p>
        </p:txBody>
      </p:sp>
      <p:pic>
        <p:nvPicPr>
          <p:cNvPr id="4" name="Picture 2" descr="https://images2015.cnblogs.com/blog/299741/201601/299741-20160108225752012-1560240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6" y="2458916"/>
            <a:ext cx="52768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2015.cnblogs.com/blog/299741/201601/299741-20160108225815700-509160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458916"/>
            <a:ext cx="52768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1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 </a:t>
            </a:r>
            <a:r>
              <a:rPr lang="en-US" altLang="zh-CN" dirty="0"/>
              <a:t>VS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对比图</a:t>
            </a:r>
            <a:endParaRPr lang="zh-CN" altLang="en-US" dirty="0"/>
          </a:p>
        </p:txBody>
      </p:sp>
      <p:pic>
        <p:nvPicPr>
          <p:cNvPr id="1026" name="Picture 2" descr="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82" y="2309813"/>
            <a:ext cx="103441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 </a:t>
            </a:r>
            <a:r>
              <a:rPr lang="en-US" altLang="zh-CN" dirty="0"/>
              <a:t>VS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对比图</a:t>
            </a:r>
            <a:endParaRPr lang="zh-CN" altLang="en-US" dirty="0"/>
          </a:p>
        </p:txBody>
      </p:sp>
      <p:pic>
        <p:nvPicPr>
          <p:cNvPr id="2050" name="Picture 2" descr="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7" y="2589090"/>
            <a:ext cx="76295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4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安装启动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en-US" altLang="zh-CN" dirty="0" smtClean="0"/>
              <a:t>yum </a:t>
            </a:r>
            <a:r>
              <a:rPr lang="en-US" altLang="zh-CN" dirty="0"/>
              <a:t>-y install </a:t>
            </a:r>
            <a:r>
              <a:rPr lang="en-US" altLang="zh-CN" dirty="0" err="1"/>
              <a:t>docker-io</a:t>
            </a:r>
            <a:endParaRPr lang="en-US" altLang="zh-CN" dirty="0"/>
          </a:p>
          <a:p>
            <a:r>
              <a:rPr lang="zh-CN" altLang="en-US" dirty="0" smtClean="0"/>
              <a:t>启动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en-US" altLang="zh-CN" dirty="0" smtClean="0"/>
              <a:t>service </a:t>
            </a:r>
            <a:r>
              <a:rPr lang="en-US" altLang="zh-CN" dirty="0" err="1"/>
              <a:t>docker</a:t>
            </a:r>
            <a:r>
              <a:rPr lang="en-US" altLang="zh-CN" dirty="0"/>
              <a:t> start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5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 smtClean="0"/>
              <a:t>安装启动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 smtClean="0"/>
              <a:t>下载：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download.docker.com/win/stable/DockerToolbox.exe</a:t>
            </a:r>
            <a:endParaRPr lang="en-US" altLang="zh-CN" dirty="0"/>
          </a:p>
          <a:p>
            <a:pPr lvl="1"/>
            <a:r>
              <a:rPr lang="zh-CN" altLang="en-US" dirty="0" smtClean="0"/>
              <a:t>一路</a:t>
            </a:r>
            <a:r>
              <a:rPr lang="en-US" altLang="zh-CN" dirty="0" smtClean="0"/>
              <a:t>next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 smtClean="0"/>
              <a:t>双击</a:t>
            </a:r>
            <a:r>
              <a:rPr lang="en-US" altLang="zh-CN" dirty="0" smtClean="0"/>
              <a:t>Docker </a:t>
            </a:r>
            <a:r>
              <a:rPr lang="en-US" altLang="zh-CN" dirty="0" err="1"/>
              <a:t>Quickstart</a:t>
            </a:r>
            <a:r>
              <a:rPr lang="en-US" altLang="zh-CN" dirty="0"/>
              <a:t> Terminal</a:t>
            </a:r>
          </a:p>
          <a:p>
            <a:pPr lvl="1"/>
            <a:r>
              <a:rPr lang="zh-CN" altLang="en-US" dirty="0" smtClean="0"/>
              <a:t>注意：需要外网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3005137"/>
            <a:ext cx="72390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31" y="4080424"/>
            <a:ext cx="24288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</a:t>
            </a:r>
            <a:r>
              <a:rPr lang="en-US" altLang="zh-CN" dirty="0" err="1"/>
              <a:t>Javaweb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版本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JavaWeb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94" y="2374656"/>
            <a:ext cx="2438400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94" y="2787894"/>
            <a:ext cx="24288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3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</a:t>
            </a:r>
            <a:r>
              <a:rPr lang="en-US" altLang="zh-CN" dirty="0" err="1"/>
              <a:t>Javaweb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Dockerfile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build -t shijia/hello-world 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92" y="2397735"/>
            <a:ext cx="47910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</a:t>
            </a:r>
            <a:r>
              <a:rPr lang="en-US" altLang="zh-CN" dirty="0" err="1"/>
              <a:t>Javaweb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 -p 8081:8081 shijia/hello-world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6" y="2884191"/>
            <a:ext cx="5553808" cy="36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1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</a:t>
            </a:r>
            <a:r>
              <a:rPr lang="en-US" altLang="zh-CN" dirty="0" err="1"/>
              <a:t>rabbitmq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/>
              <a:t>myrabbitmq</a:t>
            </a:r>
            <a:r>
              <a:rPr lang="en-US" altLang="zh-CN" dirty="0"/>
              <a:t> -p 5673:5672 -p 15673:15672 docker.io/rabbitmq:3-management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04" y="2906590"/>
            <a:ext cx="7765073" cy="35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物理机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59" y="2392362"/>
            <a:ext cx="6858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97" y="2283434"/>
            <a:ext cx="68580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44" y="2251685"/>
            <a:ext cx="6858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环境参数</a:t>
            </a:r>
            <a:endParaRPr lang="en-US" altLang="zh-CN" dirty="0" smtClean="0"/>
          </a:p>
          <a:p>
            <a:r>
              <a:rPr lang="zh-CN" altLang="en-US" dirty="0"/>
              <a:t>软件</a:t>
            </a:r>
            <a:endParaRPr lang="en-US" altLang="zh-CN" dirty="0" smtClean="0"/>
          </a:p>
        </p:txBody>
      </p:sp>
      <p:pic>
        <p:nvPicPr>
          <p:cNvPr id="4100" name="Picture 4" descr="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90" y="1825625"/>
            <a:ext cx="42386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分层存储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49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5b0988e595225.cdn.sohucs.com/images/20181015/d96d4f2825ec4bb2ae52f0ee80d2c9f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90688"/>
            <a:ext cx="5650767" cy="42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4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镜像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http://5b0988e595225.cdn.sohucs.com/images/20181015/314d2b3cb27043cfbe39495fc51982d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06" y="1535540"/>
            <a:ext cx="59436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5b0988e595225.cdn.sohucs.com/images/20181015/83c1776386e840f58f44f86e0390f0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06" y="3384184"/>
            <a:ext cx="62007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2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仓库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http://5b0988e595225.cdn.sohucs.com/images/20181015/1f2bbf905ad54fbf9a51ca8052c0e87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29" y="1690688"/>
            <a:ext cx="49244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2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跨硬件</a:t>
            </a:r>
            <a:endParaRPr lang="en-US" altLang="zh-CN" dirty="0" smtClean="0"/>
          </a:p>
          <a:p>
            <a:r>
              <a:rPr lang="zh-CN" altLang="en-US" dirty="0" smtClean="0"/>
              <a:t>快速启动</a:t>
            </a:r>
            <a:endParaRPr lang="en-US" altLang="zh-CN" dirty="0" smtClean="0"/>
          </a:p>
          <a:p>
            <a:r>
              <a:rPr lang="zh-CN" altLang="en-US" dirty="0" smtClean="0"/>
              <a:t>资源隔离</a:t>
            </a:r>
            <a:endParaRPr lang="en-US" altLang="zh-CN" dirty="0" smtClean="0"/>
          </a:p>
          <a:p>
            <a:r>
              <a:rPr lang="zh-CN" altLang="en-US" dirty="0" smtClean="0"/>
              <a:t>占用资源小</a:t>
            </a:r>
            <a:endParaRPr lang="en-US" altLang="zh-CN" dirty="0" smtClean="0"/>
          </a:p>
          <a:p>
            <a:r>
              <a:rPr lang="zh-CN" altLang="en-US" dirty="0" smtClean="0"/>
              <a:t>快速部署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7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161</Words>
  <Application>Microsoft Office PowerPoint</Application>
  <PresentationFormat>宽屏</PresentationFormat>
  <Paragraphs>72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Neue</vt:lpstr>
      <vt:lpstr>等线</vt:lpstr>
      <vt:lpstr>等线 Light</vt:lpstr>
      <vt:lpstr>Arial</vt:lpstr>
      <vt:lpstr>Office 主题​​</vt:lpstr>
      <vt:lpstr>docker</vt:lpstr>
      <vt:lpstr>容器</vt:lpstr>
      <vt:lpstr>容器</vt:lpstr>
      <vt:lpstr>容器</vt:lpstr>
      <vt:lpstr>容器</vt:lpstr>
      <vt:lpstr>Docker的组成</vt:lpstr>
      <vt:lpstr>Docker的组成</vt:lpstr>
      <vt:lpstr>Docker的组成</vt:lpstr>
      <vt:lpstr>Docker的优点</vt:lpstr>
      <vt:lpstr>容器 VS 虚拟机</vt:lpstr>
      <vt:lpstr>容器 VS 虚拟机</vt:lpstr>
      <vt:lpstr>容器 VS 虚拟机</vt:lpstr>
      <vt:lpstr>Linux安装启动</vt:lpstr>
      <vt:lpstr>windows安装启动</vt:lpstr>
      <vt:lpstr>搭建一个Javaweb服务</vt:lpstr>
      <vt:lpstr>搭建一个Javaweb服务</vt:lpstr>
      <vt:lpstr>搭建一个Javaweb服务</vt:lpstr>
      <vt:lpstr>搭建一个rabbitmq服务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shijia</dc:creator>
  <cp:lastModifiedBy>shijia</cp:lastModifiedBy>
  <cp:revision>19</cp:revision>
  <dcterms:created xsi:type="dcterms:W3CDTF">2019-05-21T07:46:38Z</dcterms:created>
  <dcterms:modified xsi:type="dcterms:W3CDTF">2019-05-21T12:05:37Z</dcterms:modified>
</cp:coreProperties>
</file>