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9550" y="120333"/>
            <a:ext cx="9144000" cy="2387600"/>
          </a:xfrm>
        </p:spPr>
        <p:txBody>
          <a:bodyPr/>
          <a:p>
            <a:pPr fontAlgn="auto"/>
            <a:r>
              <a:rPr lang="en-US" altLang="zh-CN">
                <a:sym typeface="+mn-ea"/>
              </a:rPr>
              <a:t>Qt for Felgo</a:t>
            </a:r>
            <a:r>
              <a:rPr lang="zh-CN" altLang="en-US">
                <a:sym typeface="+mn-ea"/>
              </a:rPr>
              <a:t>实训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捏死蚂蚁（</a:t>
            </a:r>
            <a:r>
              <a:rPr lang="en-US" altLang="zh-CN">
                <a:sym typeface="+mn-ea"/>
              </a:rPr>
              <a:t>AntMasher</a:t>
            </a:r>
            <a:r>
              <a:rPr lang="zh-CN" altLang="en-US">
                <a:sym typeface="+mn-ea"/>
              </a:rPr>
              <a:t>）游戏项目开发介绍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59240" cy="2130425"/>
          </a:xfrm>
        </p:spPr>
        <p:txBody>
          <a:bodyPr/>
          <a:p>
            <a:r>
              <a:rPr lang="zh-CN" altLang="en-US" dirty="0">
                <a:latin typeface="Calibri" charset="0"/>
                <a:ea typeface="宋体" pitchFamily="2" charset="-122"/>
                <a:sym typeface="+mn-ea"/>
              </a:rPr>
              <a:t>项目介绍</a:t>
            </a:r>
            <a:endParaRPr lang="zh-CN" altLang="en-US" dirty="0">
              <a:latin typeface="Calibri" charset="0"/>
              <a:ea typeface="宋体" pitchFamily="2" charset="-122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835" y="1654175"/>
            <a:ext cx="9144000" cy="4721225"/>
          </a:xfrm>
        </p:spPr>
        <p:txBody>
          <a:bodyPr>
            <a:normAutofit fontScale="80000"/>
          </a:bodyPr>
          <a:p>
            <a:pPr algn="l"/>
            <a:r>
              <a:rPr lang="zh-CN" altLang="en-US" kern="1200">
                <a:latin typeface="+mn-lt"/>
                <a:ea typeface="+mn-ea"/>
                <a:cs typeface="+mn-cs"/>
              </a:rPr>
              <a:t>游戏介绍：捏死蚂蚁是一款休闲益智小游戏。游戏中你需要用你的手指触摸屏幕来压扁蚂蚁。这是一款减压小游戏，但也考验玩家们的反应速度和耐心程度。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游戏规则：游戏开始后，玩家需要通过点击蚂蚁实体来消除它们，否则若蚂蚁们碰到水果后，就会吃掉水果，当水果被吃完，游戏就会结束，同时计算出分数。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开发环境：本次项目开发采用的是</a:t>
            </a:r>
            <a:r>
              <a:rPr lang="en-US" altLang="zh-CN"/>
              <a:t>Qt</a:t>
            </a:r>
            <a:r>
              <a:rPr lang="zh-CN" altLang="en-US"/>
              <a:t>的</a:t>
            </a:r>
            <a:r>
              <a:rPr lang="en-US" altLang="zh-CN"/>
              <a:t>Felgo</a:t>
            </a:r>
            <a:r>
              <a:rPr lang="zh-CN" altLang="en-US"/>
              <a:t>框架。Felgo使用QML + Javascript作为主要编码语言，并基于Qt进行开发。与其他语言和框架相比，这可以节省多达90％的代码。它也是一个跨平台的工具。这意味着您可以使用相同的代码库为不同的平台编译应用程序。Felgo支持Android，iOS甚至台式机平台和嵌入式系统。Felgo的最大优势之一在于可以组成UI视图，创建布局和添加动画。这就是QML发挥作用的地方。Felgo将视图组成和小部件渲染从平台直接移到你的应用程序中。你可以使用易于扩展且可自定义的项目来创建UI，而无需使用笨拙且难以动画化平台渲染的窗口小部件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8055" y="96520"/>
            <a:ext cx="9144000" cy="1881505"/>
          </a:xfrm>
        </p:spPr>
        <p:txBody>
          <a:bodyPr/>
          <a:p>
            <a:pPr algn="ctr"/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60905"/>
            <a:ext cx="9144000" cy="309689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游戏菜单编写：朱定康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游戏界面编写：朱定康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1925" y="233363"/>
            <a:ext cx="9144000" cy="2387600"/>
          </a:xfrm>
        </p:spPr>
        <p:txBody>
          <a:bodyPr/>
          <a:p>
            <a:r>
              <a:rPr lang="zh-CN" altLang="en-US"/>
              <a:t>项目技术难点的解决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21280"/>
            <a:ext cx="9144000" cy="3178810"/>
          </a:xfrm>
          <a:noFill/>
        </p:spPr>
        <p:txBody>
          <a:bodyPr>
            <a:normAutofit/>
          </a:bodyPr>
          <a:p>
            <a:pPr algn="l"/>
            <a:r>
              <a:rPr lang="zh-CN" altLang="en-US"/>
              <a:t>难点</a:t>
            </a:r>
            <a:r>
              <a:rPr lang="en-US" altLang="zh-CN"/>
              <a:t>1</a:t>
            </a:r>
            <a:r>
              <a:rPr lang="zh-CN" altLang="en-US"/>
              <a:t>：蚂蚁的实时状态（存活，死亡）改变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2</a:t>
            </a:r>
            <a:r>
              <a:rPr lang="zh-CN" altLang="en-US"/>
              <a:t>：水果全部消失时，游戏结束的判断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3</a:t>
            </a:r>
            <a:r>
              <a:rPr lang="zh-CN" altLang="en-US"/>
              <a:t>：游戏结束后，分数统计以及蚂蚁位置重制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4</a:t>
            </a:r>
            <a:r>
              <a:rPr lang="zh-CN" altLang="en-US"/>
              <a:t>：游戏界面切换（目录界面到游戏界面或者游戏界面到死亡界面）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5735" y="256540"/>
            <a:ext cx="9144000" cy="1543685"/>
          </a:xfrm>
        </p:spPr>
        <p:txBody>
          <a:bodyPr/>
          <a:p>
            <a:r>
              <a:rPr lang="zh-CN" altLang="en-US"/>
              <a:t>个人心得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44725"/>
            <a:ext cx="9144000" cy="3265170"/>
          </a:xfrm>
        </p:spPr>
        <p:txBody>
          <a:bodyPr>
            <a:normAutofit lnSpcReduction="20000"/>
          </a:bodyPr>
          <a:p>
            <a:pPr algn="l">
              <a:lnSpc>
                <a:spcPct val="110000"/>
              </a:lnSpc>
            </a:pPr>
            <a:r>
              <a:rPr lang="zh-CN" altLang="en-US">
                <a:latin typeface="+mn-ea"/>
              </a:rPr>
              <a:t>这次实训是这一学期所学知识的一次汇总，是学习能力的一次集中体现。其中，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是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的很好的框架，可以说是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开发者的福音。有了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框架，很多在</a:t>
            </a:r>
            <a:r>
              <a:rPr lang="en-US" altLang="zh-CN">
                <a:latin typeface="+mn-ea"/>
              </a:rPr>
              <a:t>QML</a:t>
            </a:r>
            <a:r>
              <a:rPr lang="zh-CN" altLang="en-US">
                <a:latin typeface="+mn-ea"/>
              </a:rPr>
              <a:t>中复杂的问题，也变得简单，基本满足我们现实开发项目的基本需求，特别是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游戏开发中很多模拟现实的类，这使得游戏开发更加便捷和生动，同时也很有趣。</a:t>
            </a:r>
            <a:endParaRPr lang="zh-CN" altLang="en-US">
              <a:latin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latin typeface="+mn-ea"/>
              </a:rPr>
              <a:t>总之，这次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实训是一个锻炼自我的良好机会，体会到一个软件开发的乐趣，为后面的开发学习奠定了基础，同时也给我们以后的界面开发提供了一个方案。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Trebuchet MS</vt:lpstr>
      <vt:lpstr>Calibri Light</vt:lpstr>
      <vt:lpstr>方正书宋_GBK</vt:lpstr>
      <vt:lpstr>微软雅黑</vt:lpstr>
      <vt:lpstr>宋体</vt:lpstr>
      <vt:lpstr>Arial Unicode MS</vt:lpstr>
      <vt:lpstr>MT Extra</vt:lpstr>
      <vt:lpstr>Times New Roman</vt:lpstr>
      <vt:lpstr>Office 主题</vt:lpstr>
      <vt:lpstr>Qt for Felgo实训</vt:lpstr>
      <vt:lpstr>项目介绍</vt:lpstr>
      <vt:lpstr>项目分工</vt:lpstr>
      <vt:lpstr>项目技术难点的解决</vt:lpstr>
      <vt:lpstr>个人心得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root</cp:lastModifiedBy>
  <cp:revision>11</cp:revision>
  <dcterms:created xsi:type="dcterms:W3CDTF">2020-07-08T09:21:20Z</dcterms:created>
  <dcterms:modified xsi:type="dcterms:W3CDTF">2020-07-08T09:21:20Z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