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808" autoAdjust="0"/>
  </p:normalViewPr>
  <p:slideViewPr>
    <p:cSldViewPr snapToGrid="0">
      <p:cViewPr varScale="1">
        <p:scale>
          <a:sx n="81" d="100"/>
          <a:sy n="81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6DA6-FA5B-4CFB-8E0C-2505F2AD351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137C-7E80-4646-B592-F0FEFD3A6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9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VC-1:</a:t>
            </a:r>
            <a:r>
              <a:rPr lang="nl-NL" baseline="0" dirty="0" smtClean="0"/>
              <a:t> Large truck (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in Waalre &amp; Barendrecht) VC-2: Mercedes van VC-3: </a:t>
            </a:r>
            <a:r>
              <a:rPr lang="nl-NL" baseline="0" dirty="0" err="1" smtClean="0"/>
              <a:t>transporter</a:t>
            </a:r>
            <a:r>
              <a:rPr lang="nl-NL" baseline="0" dirty="0" smtClean="0"/>
              <a:t>. Container-</a:t>
            </a:r>
            <a:r>
              <a:rPr lang="nl-NL" baseline="0" dirty="0" err="1" smtClean="0"/>
              <a:t>thing</a:t>
            </a:r>
            <a:r>
              <a:rPr lang="nl-NL" baseline="0" dirty="0" smtClean="0"/>
              <a:t>: VC-2/3 + container = VC-1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137C-7E80-4646-B592-F0FEFD3A67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In case of a </a:t>
            </a:r>
            <a:r>
              <a:rPr lang="nl-NL" dirty="0" err="1" smtClean="0"/>
              <a:t>fire</a:t>
            </a:r>
            <a:r>
              <a:rPr lang="nl-NL" dirty="0" smtClean="0"/>
              <a:t>, </a:t>
            </a:r>
            <a:r>
              <a:rPr lang="nl-NL" dirty="0" err="1" smtClean="0"/>
              <a:t>where</a:t>
            </a:r>
            <a:r>
              <a:rPr lang="nl-NL" dirty="0" smtClean="0"/>
              <a:t> a Mobile </a:t>
            </a:r>
            <a:r>
              <a:rPr lang="nl-NL" dirty="0" err="1" smtClean="0"/>
              <a:t>Command</a:t>
            </a:r>
            <a:r>
              <a:rPr lang="nl-NL" dirty="0" smtClean="0"/>
              <a:t> Center (MCC) is </a:t>
            </a:r>
            <a:r>
              <a:rPr lang="nl-NL" dirty="0" err="1" smtClean="0"/>
              <a:t>required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tool supports the </a:t>
            </a:r>
            <a:r>
              <a:rPr lang="nl-NL" dirty="0" err="1" smtClean="0"/>
              <a:t>decision</a:t>
            </a:r>
            <a:r>
              <a:rPr lang="nl-NL" dirty="0" smtClean="0"/>
              <a:t> on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place</a:t>
            </a:r>
            <a:r>
              <a:rPr lang="nl-NL" dirty="0" smtClean="0"/>
              <a:t> the MCC. It does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providing</a:t>
            </a:r>
            <a:r>
              <a:rPr lang="nl-NL" dirty="0" smtClean="0"/>
              <a:t> a set of </a:t>
            </a:r>
            <a:r>
              <a:rPr lang="nl-NL" dirty="0" err="1" smtClean="0"/>
              <a:t>suitable</a:t>
            </a:r>
            <a:r>
              <a:rPr lang="nl-NL" dirty="0" smtClean="0"/>
              <a:t> </a:t>
            </a:r>
            <a:r>
              <a:rPr lang="nl-NL" dirty="0" err="1" smtClean="0"/>
              <a:t>areas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commander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he </a:t>
            </a:r>
            <a:r>
              <a:rPr lang="nl-NL" dirty="0" err="1" smtClean="0"/>
              <a:t>doesn’t</a:t>
            </a:r>
            <a:r>
              <a:rPr lang="nl-NL" dirty="0" smtClean="0"/>
              <a:t> have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in a </a:t>
            </a:r>
            <a:r>
              <a:rPr lang="nl-NL" dirty="0" err="1" smtClean="0"/>
              <a:t>situation</a:t>
            </a:r>
            <a:r>
              <a:rPr lang="nl-NL" dirty="0" smtClean="0"/>
              <a:t> </a:t>
            </a:r>
            <a:r>
              <a:rPr lang="nl-NL" dirty="0" err="1" smtClean="0"/>
              <a:t>where</a:t>
            </a:r>
            <a:r>
              <a:rPr lang="nl-NL" dirty="0" smtClean="0"/>
              <a:t> time is of </a:t>
            </a:r>
            <a:r>
              <a:rPr lang="nl-NL" dirty="0" err="1" smtClean="0"/>
              <a:t>great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9137C-7E80-4646-B592-F0FEFD3A6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0F78-9AF8-49AF-AF90-835484BF2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4B0A-62E4-4B3D-8326-84439890A4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73" y="2153"/>
            <a:ext cx="5639090" cy="5918504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314700" y="5527964"/>
            <a:ext cx="561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Group 2:</a:t>
            </a:r>
          </a:p>
          <a:p>
            <a:r>
              <a:rPr lang="nl-NL" dirty="0" smtClean="0"/>
              <a:t>Anna </a:t>
            </a:r>
            <a:r>
              <a:rPr lang="nl-NL" dirty="0" err="1" smtClean="0"/>
              <a:t>Nordlöv</a:t>
            </a:r>
            <a:endParaRPr lang="nl-NL" dirty="0" smtClean="0"/>
          </a:p>
          <a:p>
            <a:r>
              <a:rPr lang="nl-NL" dirty="0" err="1" smtClean="0"/>
              <a:t>Qu</a:t>
            </a:r>
            <a:r>
              <a:rPr lang="nl-NL" dirty="0" smtClean="0"/>
              <a:t> Wang</a:t>
            </a:r>
          </a:p>
          <a:p>
            <a:r>
              <a:rPr lang="nl-NL" dirty="0" smtClean="0"/>
              <a:t>Rob de Groot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</a:t>
            </a:r>
            <a:r>
              <a:rPr lang="nl-NL" dirty="0" err="1" smtClean="0"/>
              <a:t>who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 made?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852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Fire </a:t>
            </a:r>
            <a:r>
              <a:rPr lang="nl-NL" dirty="0" err="1" smtClean="0"/>
              <a:t>department</a:t>
            </a:r>
            <a:endParaRPr lang="nl-NL" dirty="0" smtClean="0"/>
          </a:p>
          <a:p>
            <a:pPr lvl="1"/>
            <a:r>
              <a:rPr lang="nl-NL" dirty="0" smtClean="0"/>
              <a:t>Commander (</a:t>
            </a:r>
            <a:r>
              <a:rPr lang="nl-NL" dirty="0" err="1" smtClean="0"/>
              <a:t>OvD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VC-3/2/1 (Connection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commandvehicle</a:t>
            </a:r>
            <a:r>
              <a:rPr lang="nl-NL" dirty="0" smtClean="0"/>
              <a:t>)</a:t>
            </a:r>
          </a:p>
        </p:txBody>
      </p:sp>
      <p:pic>
        <p:nvPicPr>
          <p:cNvPr id="1028" name="Picture 4" descr="Image result for brandweer VC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74" y="3203931"/>
            <a:ext cx="2739612" cy="18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randweer VC-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3" y="3196930"/>
            <a:ext cx="2749731" cy="18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3"/>
          <a:stretch/>
        </p:blipFill>
        <p:spPr>
          <a:xfrm>
            <a:off x="7844796" y="3196930"/>
            <a:ext cx="2736694" cy="182551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6" b="42879"/>
          <a:stretch/>
        </p:blipFill>
        <p:spPr>
          <a:xfrm>
            <a:off x="737286" y="3169082"/>
            <a:ext cx="9930787" cy="20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does </a:t>
            </a:r>
            <a:r>
              <a:rPr lang="nl-NL" dirty="0" err="1" smtClean="0"/>
              <a:t>it</a:t>
            </a:r>
            <a:r>
              <a:rPr lang="nl-NL" dirty="0" smtClean="0"/>
              <a:t> do?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421864"/>
            <a:ext cx="8175171" cy="870074"/>
          </a:xfrm>
        </p:spPr>
        <p:txBody>
          <a:bodyPr>
            <a:normAutofit/>
          </a:bodyPr>
          <a:lstStyle/>
          <a:p>
            <a:r>
              <a:rPr lang="nl-NL" dirty="0" smtClean="0"/>
              <a:t>Supports </a:t>
            </a:r>
            <a:r>
              <a:rPr lang="nl-NL" dirty="0" err="1" smtClean="0"/>
              <a:t>decision</a:t>
            </a:r>
            <a:r>
              <a:rPr lang="nl-NL" dirty="0" smtClean="0"/>
              <a:t> on </a:t>
            </a:r>
            <a:r>
              <a:rPr lang="nl-NL" dirty="0" err="1" smtClean="0"/>
              <a:t>placing</a:t>
            </a:r>
            <a:r>
              <a:rPr lang="nl-NL" dirty="0" smtClean="0"/>
              <a:t> MCC </a:t>
            </a:r>
            <a:r>
              <a:rPr lang="nl-NL" dirty="0" err="1" smtClean="0"/>
              <a:t>by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Providing</a:t>
            </a:r>
            <a:r>
              <a:rPr lang="nl-NL" dirty="0" smtClean="0"/>
              <a:t> </a:t>
            </a:r>
            <a:r>
              <a:rPr lang="nl-NL" dirty="0" err="1" smtClean="0"/>
              <a:t>suitable</a:t>
            </a:r>
            <a:r>
              <a:rPr lang="nl-NL" dirty="0" smtClean="0"/>
              <a:t> </a:t>
            </a:r>
            <a:r>
              <a:rPr lang="nl-NL" dirty="0" err="1" smtClean="0"/>
              <a:t>areas</a:t>
            </a:r>
            <a:r>
              <a:rPr lang="nl-NL" dirty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a set of parameters:</a:t>
            </a:r>
            <a:endParaRPr lang="nl-NL" dirty="0"/>
          </a:p>
          <a:p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87" y="2291938"/>
            <a:ext cx="5841483" cy="4405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88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139</Words>
  <Application>Microsoft Office PowerPoint</Application>
  <PresentationFormat>Breedbeeld</PresentationFormat>
  <Paragraphs>15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PowerPoint-presentatie</vt:lpstr>
      <vt:lpstr>For who is it made?</vt:lpstr>
      <vt:lpstr>What does it do?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Windows-gebruiker</dc:creator>
  <cp:lastModifiedBy>Windows-gebruiker</cp:lastModifiedBy>
  <cp:revision>7</cp:revision>
  <dcterms:created xsi:type="dcterms:W3CDTF">2018-01-18T09:19:19Z</dcterms:created>
  <dcterms:modified xsi:type="dcterms:W3CDTF">2018-01-18T10:23:27Z</dcterms:modified>
</cp:coreProperties>
</file>