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</p:sldIdLst>
  <p:sldSz cx="12192000" cy="6858000"/>
  <p:notesSz cx="7102475" cy="1023302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8BE"/>
    <a:srgbClr val="6EA745"/>
    <a:srgbClr val="2F5597"/>
    <a:srgbClr val="C55A11"/>
    <a:srgbClr val="325979"/>
    <a:srgbClr val="843C0B"/>
    <a:srgbClr val="60953D"/>
    <a:srgbClr val="385723"/>
    <a:srgbClr val="FFFFFF"/>
    <a:srgbClr val="11A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0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2.xml"/><Relationship Id="rId94" Type="http://schemas.openxmlformats.org/officeDocument/2006/relationships/tags" Target="../tags/tag101.xml"/><Relationship Id="rId93" Type="http://schemas.openxmlformats.org/officeDocument/2006/relationships/image" Target="../media/image1.png"/><Relationship Id="rId92" Type="http://schemas.openxmlformats.org/officeDocument/2006/relationships/tags" Target="../tags/tag100.xml"/><Relationship Id="rId91" Type="http://schemas.openxmlformats.org/officeDocument/2006/relationships/tags" Target="../tags/tag99.xml"/><Relationship Id="rId90" Type="http://schemas.openxmlformats.org/officeDocument/2006/relationships/tags" Target="../tags/tag98.xml"/><Relationship Id="rId9" Type="http://schemas.openxmlformats.org/officeDocument/2006/relationships/tags" Target="../tags/tag17.xml"/><Relationship Id="rId89" Type="http://schemas.openxmlformats.org/officeDocument/2006/relationships/tags" Target="../tags/tag97.xml"/><Relationship Id="rId88" Type="http://schemas.openxmlformats.org/officeDocument/2006/relationships/tags" Target="../tags/tag96.xml"/><Relationship Id="rId87" Type="http://schemas.openxmlformats.org/officeDocument/2006/relationships/tags" Target="../tags/tag95.xml"/><Relationship Id="rId86" Type="http://schemas.openxmlformats.org/officeDocument/2006/relationships/tags" Target="../tags/tag94.xml"/><Relationship Id="rId85" Type="http://schemas.openxmlformats.org/officeDocument/2006/relationships/tags" Target="../tags/tag93.xml"/><Relationship Id="rId84" Type="http://schemas.openxmlformats.org/officeDocument/2006/relationships/tags" Target="../tags/tag92.xml"/><Relationship Id="rId83" Type="http://schemas.openxmlformats.org/officeDocument/2006/relationships/tags" Target="../tags/tag91.xml"/><Relationship Id="rId82" Type="http://schemas.openxmlformats.org/officeDocument/2006/relationships/tags" Target="../tags/tag90.xml"/><Relationship Id="rId81" Type="http://schemas.openxmlformats.org/officeDocument/2006/relationships/tags" Target="../tags/tag89.xml"/><Relationship Id="rId80" Type="http://schemas.openxmlformats.org/officeDocument/2006/relationships/tags" Target="../tags/tag88.xml"/><Relationship Id="rId8" Type="http://schemas.openxmlformats.org/officeDocument/2006/relationships/tags" Target="../tags/tag16.xml"/><Relationship Id="rId79" Type="http://schemas.openxmlformats.org/officeDocument/2006/relationships/tags" Target="../tags/tag87.xml"/><Relationship Id="rId78" Type="http://schemas.openxmlformats.org/officeDocument/2006/relationships/tags" Target="../tags/tag86.xml"/><Relationship Id="rId77" Type="http://schemas.openxmlformats.org/officeDocument/2006/relationships/tags" Target="../tags/tag85.xml"/><Relationship Id="rId76" Type="http://schemas.openxmlformats.org/officeDocument/2006/relationships/tags" Target="../tags/tag84.xml"/><Relationship Id="rId75" Type="http://schemas.openxmlformats.org/officeDocument/2006/relationships/tags" Target="../tags/tag83.xml"/><Relationship Id="rId74" Type="http://schemas.openxmlformats.org/officeDocument/2006/relationships/tags" Target="../tags/tag82.xml"/><Relationship Id="rId73" Type="http://schemas.openxmlformats.org/officeDocument/2006/relationships/tags" Target="../tags/tag81.xml"/><Relationship Id="rId72" Type="http://schemas.openxmlformats.org/officeDocument/2006/relationships/tags" Target="../tags/tag80.xml"/><Relationship Id="rId71" Type="http://schemas.openxmlformats.org/officeDocument/2006/relationships/tags" Target="../tags/tag79.xml"/><Relationship Id="rId70" Type="http://schemas.openxmlformats.org/officeDocument/2006/relationships/tags" Target="../tags/tag78.xml"/><Relationship Id="rId7" Type="http://schemas.openxmlformats.org/officeDocument/2006/relationships/tags" Target="../tags/tag15.xml"/><Relationship Id="rId69" Type="http://schemas.openxmlformats.org/officeDocument/2006/relationships/tags" Target="../tags/tag77.xml"/><Relationship Id="rId68" Type="http://schemas.openxmlformats.org/officeDocument/2006/relationships/tags" Target="../tags/tag76.xml"/><Relationship Id="rId67" Type="http://schemas.openxmlformats.org/officeDocument/2006/relationships/tags" Target="../tags/tag75.xml"/><Relationship Id="rId66" Type="http://schemas.openxmlformats.org/officeDocument/2006/relationships/tags" Target="../tags/tag74.xml"/><Relationship Id="rId65" Type="http://schemas.openxmlformats.org/officeDocument/2006/relationships/tags" Target="../tags/tag73.xml"/><Relationship Id="rId64" Type="http://schemas.openxmlformats.org/officeDocument/2006/relationships/tags" Target="../tags/tag72.xml"/><Relationship Id="rId63" Type="http://schemas.openxmlformats.org/officeDocument/2006/relationships/tags" Target="../tags/tag71.xml"/><Relationship Id="rId62" Type="http://schemas.openxmlformats.org/officeDocument/2006/relationships/tags" Target="../tags/tag70.xml"/><Relationship Id="rId61" Type="http://schemas.openxmlformats.org/officeDocument/2006/relationships/tags" Target="../tags/tag69.xml"/><Relationship Id="rId60" Type="http://schemas.openxmlformats.org/officeDocument/2006/relationships/tags" Target="../tags/tag68.xml"/><Relationship Id="rId6" Type="http://schemas.openxmlformats.org/officeDocument/2006/relationships/tags" Target="../tags/tag14.xml"/><Relationship Id="rId59" Type="http://schemas.openxmlformats.org/officeDocument/2006/relationships/tags" Target="../tags/tag67.xml"/><Relationship Id="rId58" Type="http://schemas.openxmlformats.org/officeDocument/2006/relationships/tags" Target="../tags/tag66.xml"/><Relationship Id="rId57" Type="http://schemas.openxmlformats.org/officeDocument/2006/relationships/tags" Target="../tags/tag65.xml"/><Relationship Id="rId56" Type="http://schemas.openxmlformats.org/officeDocument/2006/relationships/tags" Target="../tags/tag64.xml"/><Relationship Id="rId55" Type="http://schemas.openxmlformats.org/officeDocument/2006/relationships/tags" Target="../tags/tag63.xml"/><Relationship Id="rId54" Type="http://schemas.openxmlformats.org/officeDocument/2006/relationships/tags" Target="../tags/tag62.xml"/><Relationship Id="rId53" Type="http://schemas.openxmlformats.org/officeDocument/2006/relationships/tags" Target="../tags/tag61.xml"/><Relationship Id="rId52" Type="http://schemas.openxmlformats.org/officeDocument/2006/relationships/tags" Target="../tags/tag60.xml"/><Relationship Id="rId51" Type="http://schemas.openxmlformats.org/officeDocument/2006/relationships/tags" Target="../tags/tag59.xml"/><Relationship Id="rId50" Type="http://schemas.openxmlformats.org/officeDocument/2006/relationships/tags" Target="../tags/tag58.xml"/><Relationship Id="rId5" Type="http://schemas.openxmlformats.org/officeDocument/2006/relationships/tags" Target="../tags/tag13.xml"/><Relationship Id="rId49" Type="http://schemas.openxmlformats.org/officeDocument/2006/relationships/tags" Target="../tags/tag57.xml"/><Relationship Id="rId48" Type="http://schemas.openxmlformats.org/officeDocument/2006/relationships/tags" Target="../tags/tag56.xml"/><Relationship Id="rId47" Type="http://schemas.openxmlformats.org/officeDocument/2006/relationships/tags" Target="../tags/tag55.xml"/><Relationship Id="rId46" Type="http://schemas.openxmlformats.org/officeDocument/2006/relationships/tags" Target="../tags/tag54.xml"/><Relationship Id="rId45" Type="http://schemas.openxmlformats.org/officeDocument/2006/relationships/tags" Target="../tags/tag53.xml"/><Relationship Id="rId44" Type="http://schemas.openxmlformats.org/officeDocument/2006/relationships/tags" Target="../tags/tag52.xml"/><Relationship Id="rId43" Type="http://schemas.openxmlformats.org/officeDocument/2006/relationships/tags" Target="../tags/tag51.xml"/><Relationship Id="rId42" Type="http://schemas.openxmlformats.org/officeDocument/2006/relationships/tags" Target="../tags/tag50.xml"/><Relationship Id="rId41" Type="http://schemas.openxmlformats.org/officeDocument/2006/relationships/tags" Target="../tags/tag49.xml"/><Relationship Id="rId40" Type="http://schemas.openxmlformats.org/officeDocument/2006/relationships/tags" Target="../tags/tag48.xml"/><Relationship Id="rId4" Type="http://schemas.openxmlformats.org/officeDocument/2006/relationships/tags" Target="../tags/tag12.xml"/><Relationship Id="rId39" Type="http://schemas.openxmlformats.org/officeDocument/2006/relationships/tags" Target="../tags/tag47.xml"/><Relationship Id="rId38" Type="http://schemas.openxmlformats.org/officeDocument/2006/relationships/tags" Target="../tags/tag46.xml"/><Relationship Id="rId37" Type="http://schemas.openxmlformats.org/officeDocument/2006/relationships/tags" Target="../tags/tag45.xml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tags" Target="../tags/tag38.xml"/><Relationship Id="rId3" Type="http://schemas.openxmlformats.org/officeDocument/2006/relationships/tags" Target="../tags/tag11.xml"/><Relationship Id="rId29" Type="http://schemas.openxmlformats.org/officeDocument/2006/relationships/tags" Target="../tags/tag37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tags" Target="../tags/tag32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3081997" y="120687"/>
            <a:ext cx="3218273" cy="1336867"/>
          </a:xfrm>
          <a:prstGeom prst="roundRect">
            <a:avLst>
              <a:gd name="adj" fmla="val 7749"/>
            </a:avLst>
          </a:prstGeom>
          <a:solidFill>
            <a:schemeClr val="accent3">
              <a:lumMod val="20000"/>
              <a:lumOff val="80000"/>
            </a:schemeClr>
          </a:solidFill>
          <a:ln w="349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A5A5A5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242051" y="1594408"/>
            <a:ext cx="4275554" cy="4798003"/>
          </a:xfrm>
          <a:prstGeom prst="roundRect">
            <a:avLst>
              <a:gd name="adj" fmla="val 7749"/>
            </a:avLst>
          </a:prstGeom>
          <a:solidFill>
            <a:srgbClr val="CCECFF"/>
          </a:solidFill>
          <a:ln w="349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66449" y="1676516"/>
            <a:ext cx="3599555" cy="4715895"/>
          </a:xfrm>
          <a:prstGeom prst="roundRect">
            <a:avLst>
              <a:gd name="adj" fmla="val 7749"/>
            </a:avLst>
          </a:prstGeom>
          <a:solidFill>
            <a:srgbClr val="FFEBCE"/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39208" y="6418179"/>
            <a:ext cx="11095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DRAM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9546" y="6402395"/>
            <a:ext cx="109196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PMem</a:t>
            </a:r>
            <a:endParaRPr lang="en-US" altLang="zh-CN" sz="2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7800" y="5761990"/>
            <a:ext cx="153920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Fingerprints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3575047" y="668431"/>
            <a:ext cx="1901825" cy="708025"/>
            <a:chOff x="5799" y="1495"/>
            <a:chExt cx="2995" cy="1115"/>
          </a:xfrm>
        </p:grpSpPr>
        <p:grpSp>
          <p:nvGrpSpPr>
            <p:cNvPr id="100" name="组合 99"/>
            <p:cNvGrpSpPr/>
            <p:nvPr/>
          </p:nvGrpSpPr>
          <p:grpSpPr>
            <a:xfrm>
              <a:off x="5799" y="1495"/>
              <a:ext cx="2995" cy="519"/>
              <a:chOff x="4767" y="1548"/>
              <a:chExt cx="2121" cy="34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767" y="1549"/>
                <a:ext cx="397" cy="347"/>
              </a:xfrm>
              <a:prstGeom prst="rect">
                <a:avLst/>
              </a:prstGeom>
              <a:solidFill>
                <a:srgbClr val="11A33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163" y="1549"/>
                <a:ext cx="397" cy="347"/>
              </a:xfrm>
              <a:prstGeom prst="rect">
                <a:avLst/>
              </a:prstGeom>
              <a:solidFill>
                <a:srgbClr val="11A33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560" y="1549"/>
                <a:ext cx="935" cy="34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···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491" y="1548"/>
                <a:ext cx="397" cy="34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5820" y="1980"/>
              <a:ext cx="2853" cy="63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Collecting Log</a:t>
              </a:r>
              <a:endPara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1602808" y="3877893"/>
            <a:ext cx="1636826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DRAM Table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568961" y="5841175"/>
            <a:ext cx="1593626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PMem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Table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60035" y="4475140"/>
            <a:ext cx="1444215" cy="1244052"/>
            <a:chOff x="1598436" y="575706"/>
            <a:chExt cx="1455522" cy="1157869"/>
          </a:xfrm>
        </p:grpSpPr>
        <p:grpSp>
          <p:nvGrpSpPr>
            <p:cNvPr id="266" name="组合 265"/>
            <p:cNvGrpSpPr/>
            <p:nvPr/>
          </p:nvGrpSpPr>
          <p:grpSpPr>
            <a:xfrm>
              <a:off x="1598436" y="575706"/>
              <a:ext cx="1455522" cy="1157869"/>
              <a:chOff x="2658853" y="809175"/>
              <a:chExt cx="2270670" cy="1508046"/>
            </a:xfrm>
          </p:grpSpPr>
          <p:sp>
            <p:nvSpPr>
              <p:cNvPr id="259" name="矩形 258"/>
              <p:cNvSpPr/>
              <p:nvPr/>
            </p:nvSpPr>
            <p:spPr>
              <a:xfrm>
                <a:off x="2658853" y="809175"/>
                <a:ext cx="2127380" cy="135437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2727022" y="888159"/>
                <a:ext cx="2127380" cy="135437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2802143" y="962847"/>
                <a:ext cx="2127380" cy="1354374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" name="矩形 267"/>
            <p:cNvSpPr/>
            <p:nvPr/>
          </p:nvSpPr>
          <p:spPr>
            <a:xfrm>
              <a:off x="1866981" y="780618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1867744" y="1001537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1867744" y="1220766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2113348" y="780457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2110911" y="1001376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2364510" y="780033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2365274" y="1000531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2617321" y="779612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2617318" y="1000108"/>
              <a:ext cx="251926" cy="220074"/>
            </a:xfrm>
            <a:prstGeom prst="rect">
              <a:avLst/>
            </a:prstGeom>
            <a:solidFill>
              <a:srgbClr val="C5E0B4"/>
            </a:solidFill>
            <a:ln w="38100">
              <a:solidFill>
                <a:srgbClr val="609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01021" y="113132"/>
            <a:ext cx="415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➊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4533" y="1118763"/>
            <a:ext cx="317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6EA74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➋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0993" y="904856"/>
            <a:ext cx="32254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6EA74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➋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7633" y="4403339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➌</a:t>
            </a:r>
            <a:endParaRPr lang="en-US" altLang="zh-CN" sz="2000" dirty="0">
              <a:solidFill>
                <a:srgbClr val="0DB1A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2282" y="2776359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➌</a:t>
            </a:r>
            <a:endParaRPr lang="en-US" altLang="zh-CN" sz="2000" dirty="0">
              <a:solidFill>
                <a:srgbClr val="0DB1A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73674" y="3361500"/>
            <a:ext cx="3798155" cy="2479675"/>
          </a:xfrm>
          <a:prstGeom prst="rect">
            <a:avLst/>
          </a:prstGeom>
          <a:noFill/>
          <a:ln w="28575">
            <a:solidFill>
              <a:srgbClr val="38572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05779" y="5480589"/>
            <a:ext cx="1405918" cy="338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P-buckets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541231" y="3513287"/>
            <a:ext cx="1195743" cy="1966562"/>
            <a:chOff x="9558" y="2101"/>
            <a:chExt cx="1593" cy="3563"/>
          </a:xfrm>
        </p:grpSpPr>
        <p:sp>
          <p:nvSpPr>
            <p:cNvPr id="56" name="矩形 55"/>
            <p:cNvSpPr/>
            <p:nvPr/>
          </p:nvSpPr>
          <p:spPr>
            <a:xfrm>
              <a:off x="9636" y="2101"/>
              <a:ext cx="1429" cy="3563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558" y="2196"/>
              <a:ext cx="1593" cy="6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Directory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734" y="2795"/>
              <a:ext cx="1212" cy="494"/>
            </a:xfrm>
            <a:prstGeom prst="rect">
              <a:avLst/>
            </a:prstGeom>
            <a:solidFill>
              <a:srgbClr val="FCC3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 0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732" y="3461"/>
              <a:ext cx="1212" cy="494"/>
            </a:xfrm>
            <a:prstGeom prst="rect">
              <a:avLst/>
            </a:prstGeom>
            <a:solidFill>
              <a:srgbClr val="FCC3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 1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732" y="4168"/>
              <a:ext cx="1212" cy="494"/>
            </a:xfrm>
            <a:prstGeom prst="rect">
              <a:avLst/>
            </a:prstGeom>
            <a:solidFill>
              <a:srgbClr val="FCC3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 2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732" y="4909"/>
              <a:ext cx="1212" cy="494"/>
            </a:xfrm>
            <a:prstGeom prst="rect">
              <a:avLst/>
            </a:prstGeom>
            <a:solidFill>
              <a:srgbClr val="FCC3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 3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845814" y="3472563"/>
            <a:ext cx="2144531" cy="2006545"/>
            <a:chOff x="11301" y="2351"/>
            <a:chExt cx="3067" cy="2710"/>
          </a:xfrm>
        </p:grpSpPr>
        <p:sp>
          <p:nvSpPr>
            <p:cNvPr id="64" name="矩形 63"/>
            <p:cNvSpPr/>
            <p:nvPr/>
          </p:nvSpPr>
          <p:spPr>
            <a:xfrm>
              <a:off x="11301" y="2351"/>
              <a:ext cx="2656" cy="237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457" y="2448"/>
              <a:ext cx="2656" cy="237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1576" y="2542"/>
              <a:ext cx="2656" cy="237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1712" y="2691"/>
              <a:ext cx="2656" cy="237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31112" y="1966206"/>
            <a:ext cx="2876173" cy="1895465"/>
          </a:xfrm>
          <a:prstGeom prst="rect">
            <a:avLst/>
          </a:prstGeom>
          <a:noFill/>
          <a:ln w="28575">
            <a:solidFill>
              <a:srgbClr val="38572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0703" y="3486794"/>
            <a:ext cx="1234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D-buckets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36785" y="2179291"/>
            <a:ext cx="785494" cy="130019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6251" y="2158962"/>
            <a:ext cx="87564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Directory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90654" y="2435892"/>
            <a:ext cx="666213" cy="194693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0</a:t>
            </a:r>
            <a:endParaRPr lang="en-US" altLang="zh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89555" y="2698373"/>
            <a:ext cx="666213" cy="194693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1</a:t>
            </a:r>
            <a:endParaRPr lang="en-US" altLang="zh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98859" y="2130640"/>
            <a:ext cx="1512742" cy="1401303"/>
            <a:chOff x="11576" y="2542"/>
            <a:chExt cx="2792" cy="2520"/>
          </a:xfrm>
        </p:grpSpPr>
        <p:sp>
          <p:nvSpPr>
            <p:cNvPr id="47" name="矩形 46"/>
            <p:cNvSpPr/>
            <p:nvPr/>
          </p:nvSpPr>
          <p:spPr>
            <a:xfrm>
              <a:off x="11576" y="2542"/>
              <a:ext cx="2656" cy="237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712" y="2691"/>
              <a:ext cx="2656" cy="237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169960" y="121258"/>
            <a:ext cx="30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CPU Caches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2436245" y="1174060"/>
            <a:ext cx="956310" cy="779105"/>
          </a:xfrm>
          <a:custGeom>
            <a:avLst/>
            <a:gdLst>
              <a:gd name="connisteX0" fmla="*/ 970280 w 970280"/>
              <a:gd name="connsiteY0" fmla="*/ 0 h 1445895"/>
              <a:gd name="connisteX1" fmla="*/ 228600 w 970280"/>
              <a:gd name="connsiteY1" fmla="*/ 523240 h 1445895"/>
              <a:gd name="connisteX2" fmla="*/ 0 w 970280"/>
              <a:gd name="connsiteY2" fmla="*/ 1445895 h 1445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70280" h="1445895">
                <a:moveTo>
                  <a:pt x="970280" y="0"/>
                </a:moveTo>
                <a:cubicBezTo>
                  <a:pt x="826770" y="86360"/>
                  <a:pt x="422910" y="234315"/>
                  <a:pt x="228600" y="523240"/>
                </a:cubicBezTo>
                <a:cubicBezTo>
                  <a:pt x="34290" y="812165"/>
                  <a:pt x="31115" y="1271905"/>
                  <a:pt x="0" y="1445895"/>
                </a:cubicBezTo>
              </a:path>
            </a:pathLst>
          </a:custGeom>
          <a:noFill/>
          <a:ln w="38100">
            <a:solidFill>
              <a:srgbClr val="6EA745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任意多边形 112"/>
          <p:cNvSpPr/>
          <p:nvPr/>
        </p:nvSpPr>
        <p:spPr>
          <a:xfrm rot="20273220">
            <a:off x="5575439" y="899181"/>
            <a:ext cx="702101" cy="1186508"/>
          </a:xfrm>
          <a:custGeom>
            <a:avLst/>
            <a:gdLst>
              <a:gd name="connisteX0" fmla="*/ 0 w 301463"/>
              <a:gd name="connsiteY0" fmla="*/ 0 h 1036955"/>
              <a:gd name="connisteX1" fmla="*/ 275590 w 301463"/>
              <a:gd name="connsiteY1" fmla="*/ 532765 h 1036955"/>
              <a:gd name="connisteX2" fmla="*/ 275590 w 301463"/>
              <a:gd name="connsiteY2" fmla="*/ 1036955 h 1036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01463" h="1036955">
                <a:moveTo>
                  <a:pt x="0" y="0"/>
                </a:moveTo>
                <a:cubicBezTo>
                  <a:pt x="55245" y="96520"/>
                  <a:pt x="220345" y="325120"/>
                  <a:pt x="275590" y="532765"/>
                </a:cubicBezTo>
                <a:cubicBezTo>
                  <a:pt x="330835" y="740410"/>
                  <a:pt x="281305" y="946785"/>
                  <a:pt x="275590" y="1036955"/>
                </a:cubicBezTo>
              </a:path>
            </a:pathLst>
          </a:custGeom>
          <a:noFill/>
          <a:ln w="38100">
            <a:solidFill>
              <a:srgbClr val="6EA745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07633" y="232897"/>
            <a:ext cx="1995710" cy="380365"/>
            <a:chOff x="1437" y="367"/>
            <a:chExt cx="2265" cy="5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5" name="圆角矩形 114"/>
            <p:cNvSpPr/>
            <p:nvPr/>
          </p:nvSpPr>
          <p:spPr>
            <a:xfrm>
              <a:off x="1437" y="367"/>
              <a:ext cx="2265" cy="599"/>
            </a:xfrm>
            <a:prstGeom prst="roundRect">
              <a:avLst/>
            </a:prstGeom>
            <a:solidFill>
              <a:srgbClr val="11A3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2434" y="367"/>
              <a:ext cx="0" cy="59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文本框 117"/>
          <p:cNvSpPr txBox="1"/>
          <p:nvPr/>
        </p:nvSpPr>
        <p:spPr>
          <a:xfrm>
            <a:off x="727648" y="232897"/>
            <a:ext cx="62709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609663" y="232897"/>
            <a:ext cx="85497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Value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7" name="任意多边形 126"/>
          <p:cNvSpPr/>
          <p:nvPr/>
        </p:nvSpPr>
        <p:spPr>
          <a:xfrm>
            <a:off x="991168" y="3877893"/>
            <a:ext cx="538087" cy="1288047"/>
          </a:xfrm>
          <a:custGeom>
            <a:avLst/>
            <a:gdLst>
              <a:gd name="connisteX0" fmla="*/ 845670 w 1530200"/>
              <a:gd name="connsiteY0" fmla="*/ 0 h 1278042"/>
              <a:gd name="connisteX1" fmla="*/ 56365 w 1530200"/>
              <a:gd name="connsiteY1" fmla="*/ 637540 h 1278042"/>
              <a:gd name="connisteX2" fmla="*/ 284330 w 1530200"/>
              <a:gd name="connsiteY2" fmla="*/ 1198245 h 1278042"/>
              <a:gd name="connisteX3" fmla="*/ 1530200 w 1530200"/>
              <a:gd name="connsiteY3" fmla="*/ 1264920 h 12780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30200" h="1278042">
                <a:moveTo>
                  <a:pt x="845670" y="0"/>
                </a:moveTo>
                <a:cubicBezTo>
                  <a:pt x="683110" y="116205"/>
                  <a:pt x="168760" y="398145"/>
                  <a:pt x="56365" y="637540"/>
                </a:cubicBezTo>
                <a:cubicBezTo>
                  <a:pt x="-56030" y="876935"/>
                  <a:pt x="-10310" y="1072515"/>
                  <a:pt x="284330" y="1198245"/>
                </a:cubicBezTo>
                <a:cubicBezTo>
                  <a:pt x="578970" y="1323975"/>
                  <a:pt x="1285725" y="1263015"/>
                  <a:pt x="1530200" y="12649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289554" y="2971738"/>
            <a:ext cx="666213" cy="194693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2</a:t>
            </a:r>
            <a:endParaRPr lang="en-US" altLang="zh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283423" y="3239105"/>
            <a:ext cx="666213" cy="194693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3</a:t>
            </a:r>
            <a:endParaRPr lang="en-US" altLang="zh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004626" y="3374693"/>
            <a:ext cx="2419917" cy="1310536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997899" y="5240656"/>
            <a:ext cx="2428140" cy="637509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流程图: 文档 121"/>
          <p:cNvSpPr/>
          <p:nvPr/>
        </p:nvSpPr>
        <p:spPr>
          <a:xfrm>
            <a:off x="6300271" y="1920752"/>
            <a:ext cx="1331478" cy="1165367"/>
          </a:xfrm>
          <a:prstGeom prst="flowChartDocument">
            <a:avLst/>
          </a:prstGeom>
          <a:solidFill>
            <a:srgbClr val="B4C7E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06491" y="2122727"/>
            <a:ext cx="11190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Backup Log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3911870" y="2764981"/>
            <a:ext cx="2461098" cy="548098"/>
          </a:xfrm>
          <a:custGeom>
            <a:avLst/>
            <a:gdLst>
              <a:gd name="connsiteX0" fmla="*/ 0 w 2461098"/>
              <a:gd name="connsiteY0" fmla="*/ 3349 h 548098"/>
              <a:gd name="connsiteX1" fmla="*/ 1692613 w 2461098"/>
              <a:gd name="connsiteY1" fmla="*/ 81170 h 548098"/>
              <a:gd name="connsiteX2" fmla="*/ 2461098 w 2461098"/>
              <a:gd name="connsiteY2" fmla="*/ 548098 h 54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1098" h="548098">
                <a:moveTo>
                  <a:pt x="0" y="3349"/>
                </a:moveTo>
                <a:cubicBezTo>
                  <a:pt x="641215" y="-3137"/>
                  <a:pt x="1282430" y="-9622"/>
                  <a:pt x="1692613" y="81170"/>
                </a:cubicBezTo>
                <a:cubicBezTo>
                  <a:pt x="2102796" y="171962"/>
                  <a:pt x="2281947" y="360030"/>
                  <a:pt x="2461098" y="548098"/>
                </a:cubicBezTo>
              </a:path>
            </a:pathLst>
          </a:custGeom>
          <a:noFill/>
          <a:ln w="38100">
            <a:solidFill>
              <a:srgbClr val="7F38BE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任意多边形: 形状 50"/>
          <p:cNvSpPr/>
          <p:nvPr/>
        </p:nvSpPr>
        <p:spPr>
          <a:xfrm>
            <a:off x="2618090" y="368300"/>
            <a:ext cx="1885449" cy="308046"/>
          </a:xfrm>
          <a:custGeom>
            <a:avLst/>
            <a:gdLst>
              <a:gd name="connsiteX0" fmla="*/ 0 w 1371600"/>
              <a:gd name="connsiteY0" fmla="*/ 0 h 428017"/>
              <a:gd name="connsiteX1" fmla="*/ 544749 w 1371600"/>
              <a:gd name="connsiteY1" fmla="*/ 291829 h 428017"/>
              <a:gd name="connsiteX2" fmla="*/ 1196502 w 1371600"/>
              <a:gd name="connsiteY2" fmla="*/ 321012 h 428017"/>
              <a:gd name="connsiteX3" fmla="*/ 1371600 w 1371600"/>
              <a:gd name="connsiteY3" fmla="*/ 428017 h 42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28017">
                <a:moveTo>
                  <a:pt x="0" y="0"/>
                </a:moveTo>
                <a:cubicBezTo>
                  <a:pt x="172666" y="119163"/>
                  <a:pt x="345332" y="238327"/>
                  <a:pt x="544749" y="291829"/>
                </a:cubicBezTo>
                <a:cubicBezTo>
                  <a:pt x="744166" y="345331"/>
                  <a:pt x="1058694" y="298314"/>
                  <a:pt x="1196502" y="321012"/>
                </a:cubicBezTo>
                <a:cubicBezTo>
                  <a:pt x="1334310" y="343710"/>
                  <a:pt x="1352955" y="385863"/>
                  <a:pt x="1371600" y="428017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7216248" y="3835370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7638098" y="3835370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8059948" y="3835370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8481799" y="3835370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7216248" y="4008628"/>
            <a:ext cx="421850" cy="1189119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7637347" y="4008628"/>
            <a:ext cx="421850" cy="1189119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8059198" y="4008628"/>
            <a:ext cx="421850" cy="1189119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8481048" y="4008628"/>
            <a:ext cx="421850" cy="1189119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216248" y="5197007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7638098" y="5197007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8059948" y="5197007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8481799" y="5197007"/>
            <a:ext cx="421850" cy="174740"/>
          </a:xfrm>
          <a:prstGeom prst="rect">
            <a:avLst/>
          </a:prstGeom>
          <a:solidFill>
            <a:srgbClr val="79D2FF"/>
          </a:solidFill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2388046" y="2346707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2696685" y="2346707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3005324" y="2346707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3313963" y="2346707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2388046" y="2470845"/>
            <a:ext cx="308639" cy="849614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2695987" y="2470845"/>
            <a:ext cx="308639" cy="849614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3004626" y="2470845"/>
            <a:ext cx="308639" cy="849614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矩形 363"/>
          <p:cNvSpPr/>
          <p:nvPr/>
        </p:nvSpPr>
        <p:spPr>
          <a:xfrm>
            <a:off x="3313265" y="2470845"/>
            <a:ext cx="308639" cy="849614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2388046" y="3319792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2696685" y="3319792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3005324" y="3319792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3313963" y="3319792"/>
            <a:ext cx="308639" cy="124806"/>
          </a:xfrm>
          <a:prstGeom prst="rect">
            <a:avLst/>
          </a:prstGeom>
          <a:solidFill>
            <a:srgbClr val="FDDEB0"/>
          </a:solidFill>
          <a:ln w="3810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矩形 178"/>
          <p:cNvSpPr/>
          <p:nvPr>
            <p:custDataLst>
              <p:tags r:id="rId1"/>
            </p:custDataLst>
          </p:nvPr>
        </p:nvSpPr>
        <p:spPr>
          <a:xfrm>
            <a:off x="6706235" y="235585"/>
            <a:ext cx="5146040" cy="1088390"/>
          </a:xfrm>
          <a:prstGeom prst="rect">
            <a:avLst/>
          </a:prstGeom>
          <a:solidFill>
            <a:srgbClr val="F2F2F2">
              <a:alpha val="44000"/>
            </a:srgbClr>
          </a:solidFill>
          <a:ln w="9525" cmpd="sng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➊</a:t>
            </a:r>
            <a:r>
              <a:rPr lang="en-US" altLang="zh-CN" sz="2000" dirty="0">
                <a:solidFill>
                  <a:srgbClr val="2F5597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2F5597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Insert to collecting log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6EA74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➋</a:t>
            </a:r>
            <a:r>
              <a:rPr lang="en-US" altLang="zh-CN" sz="2000" b="1" dirty="0">
                <a:solidFill>
                  <a:srgbClr val="6EA745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Flush to backup log and DRAM table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0DB1A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Flush to PMem table and fingerprints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algn="l"/>
            <a:endParaRPr lang="zh-CN" altLang="en-US" sz="200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66624" y="5168714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320916" y="5169076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2569097" y="5169256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825981" y="5399353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2069164" y="5397949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2319011" y="5399581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2569097" y="5397856"/>
            <a:ext cx="249969" cy="236455"/>
          </a:xfrm>
          <a:prstGeom prst="rect">
            <a:avLst/>
          </a:prstGeom>
          <a:solidFill>
            <a:srgbClr val="C5E0B4"/>
          </a:solidFill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: 圆角 267"/>
          <p:cNvSpPr/>
          <p:nvPr/>
        </p:nvSpPr>
        <p:spPr>
          <a:xfrm>
            <a:off x="5326557" y="3618886"/>
            <a:ext cx="5361177" cy="2710480"/>
          </a:xfrm>
          <a:prstGeom prst="roundRect">
            <a:avLst>
              <a:gd name="adj" fmla="val 7749"/>
            </a:avLst>
          </a:prstGeom>
          <a:solidFill>
            <a:srgbClr val="CCECFF"/>
          </a:solidFill>
          <a:ln w="285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269" name="矩形: 圆角 268"/>
          <p:cNvSpPr/>
          <p:nvPr/>
        </p:nvSpPr>
        <p:spPr>
          <a:xfrm>
            <a:off x="1530508" y="2825355"/>
            <a:ext cx="3664009" cy="3507883"/>
          </a:xfrm>
          <a:prstGeom prst="roundRect">
            <a:avLst>
              <a:gd name="adj" fmla="val 7749"/>
            </a:avLst>
          </a:prstGeom>
          <a:solidFill>
            <a:srgbClr val="FFEBCE"/>
          </a:solidFill>
          <a:ln w="3492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3202057" y="5767596"/>
            <a:ext cx="1721254" cy="590955"/>
            <a:chOff x="9741" y="3251"/>
            <a:chExt cx="4002" cy="1374"/>
          </a:xfrm>
        </p:grpSpPr>
        <p:sp>
          <p:nvSpPr>
            <p:cNvPr id="271" name="矩形 270"/>
            <p:cNvSpPr/>
            <p:nvPr/>
          </p:nvSpPr>
          <p:spPr>
            <a:xfrm>
              <a:off x="9741" y="3251"/>
              <a:ext cx="4002" cy="676"/>
            </a:xfrm>
            <a:prstGeom prst="rect">
              <a:avLst/>
            </a:prstGeom>
            <a:solidFill>
              <a:srgbClr val="C6A2E4">
                <a:alpha val="98000"/>
              </a:srgbClr>
            </a:solidFill>
            <a:ln w="25400">
              <a:solidFill>
                <a:srgbClr val="135A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 </a:t>
              </a:r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en-US" altLang="zh-CN" sz="13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10968" y="3927"/>
              <a:ext cx="1674" cy="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Bitmap</a:t>
              </a:r>
              <a:endParaRPr lang="en-US" altLang="zh-CN" sz="135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矩形 272"/>
          <p:cNvSpPr/>
          <p:nvPr/>
        </p:nvSpPr>
        <p:spPr>
          <a:xfrm>
            <a:off x="1779382" y="3233137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2559099" y="3233137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337639" y="3233137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4116180" y="3233137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1816623" y="2947551"/>
            <a:ext cx="705626" cy="300355"/>
          </a:xfrm>
          <a:prstGeom prst="rect">
            <a:avLst/>
          </a:prstGeom>
          <a:solidFill>
            <a:srgbClr val="11A334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2627309" y="2947551"/>
            <a:ext cx="641336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3374097" y="2947551"/>
            <a:ext cx="705626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01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4180470" y="2947551"/>
            <a:ext cx="628007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2656474" y="4877858"/>
            <a:ext cx="1420268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403E3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DRAM Table</a:t>
            </a:r>
            <a:endParaRPr lang="en-US" altLang="zh-CN" sz="1355" dirty="0">
              <a:solidFill>
                <a:srgbClr val="403E3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92" name="文本框 291"/>
          <p:cNvSpPr txBox="1"/>
          <p:nvPr/>
        </p:nvSpPr>
        <p:spPr>
          <a:xfrm flipH="1">
            <a:off x="5345317" y="3872478"/>
            <a:ext cx="335477" cy="341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➊</a:t>
            </a:r>
            <a:endParaRPr lang="en-US" altLang="zh-CN" sz="1625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3580325" y="5148475"/>
            <a:ext cx="389890" cy="341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25" dirty="0">
                <a:solidFill>
                  <a:srgbClr val="6EA74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➋</a:t>
            </a:r>
            <a:endParaRPr lang="en-US" altLang="zh-CN" sz="1625" dirty="0">
              <a:solidFill>
                <a:srgbClr val="6EA745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4334347" y="5217393"/>
            <a:ext cx="389890" cy="3416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25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➌</a:t>
            </a:r>
            <a:endParaRPr lang="en-US" altLang="zh-CN" sz="1625" dirty="0">
              <a:solidFill>
                <a:srgbClr val="8038B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5465478" y="6059265"/>
            <a:ext cx="3429605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 err="1">
                <a:solidFill>
                  <a:srgbClr val="4A4747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PMem</a:t>
            </a:r>
            <a:r>
              <a:rPr lang="en-US" altLang="zh-CN" sz="1355" dirty="0">
                <a:solidFill>
                  <a:srgbClr val="4A4747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Table</a:t>
            </a:r>
            <a:endParaRPr lang="en-US" altLang="zh-CN" sz="1355" dirty="0">
              <a:solidFill>
                <a:srgbClr val="4A4747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1740357" y="6061646"/>
            <a:ext cx="1094105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Fingerprints</a:t>
            </a:r>
            <a:endParaRPr lang="en-US" altLang="zh-CN" sz="135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6" name="组合 455"/>
          <p:cNvGrpSpPr/>
          <p:nvPr/>
        </p:nvGrpSpPr>
        <p:grpSpPr>
          <a:xfrm>
            <a:off x="9237028" y="4860930"/>
            <a:ext cx="1212806" cy="509270"/>
            <a:chOff x="9115342" y="5017098"/>
            <a:chExt cx="1790594" cy="751889"/>
          </a:xfrm>
        </p:grpSpPr>
        <p:sp>
          <p:nvSpPr>
            <p:cNvPr id="490" name="矩形 489"/>
            <p:cNvSpPr/>
            <p:nvPr/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solidFill>
              <a:srgbClr val="B4C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" name="文本框 490"/>
            <p:cNvSpPr txBox="1"/>
            <p:nvPr/>
          </p:nvSpPr>
          <p:spPr>
            <a:xfrm>
              <a:off x="9115342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strike="sngStrike" dirty="0"/>
                <a:t>73</a:t>
              </a:r>
              <a:endParaRPr lang="en-US" altLang="zh-CN" sz="1355" strike="sngStrike" dirty="0"/>
            </a:p>
          </p:txBody>
        </p:sp>
        <p:sp>
          <p:nvSpPr>
            <p:cNvPr id="492" name="文本框 491"/>
            <p:cNvSpPr txBox="1"/>
            <p:nvPr/>
          </p:nvSpPr>
          <p:spPr>
            <a:xfrm>
              <a:off x="9563158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81</a:t>
              </a:r>
              <a:endParaRPr lang="zh-CN" altLang="en-US" sz="1355" strike="sngStrike" dirty="0"/>
            </a:p>
          </p:txBody>
        </p:sp>
        <p:sp>
          <p:nvSpPr>
            <p:cNvPr id="493" name="文本框 492"/>
            <p:cNvSpPr txBox="1"/>
            <p:nvPr/>
          </p:nvSpPr>
          <p:spPr>
            <a:xfrm>
              <a:off x="997448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1355" dirty="0"/>
            </a:p>
          </p:txBody>
        </p:sp>
        <p:sp>
          <p:nvSpPr>
            <p:cNvPr id="494" name="文本框 493"/>
            <p:cNvSpPr txBox="1"/>
            <p:nvPr/>
          </p:nvSpPr>
          <p:spPr>
            <a:xfrm>
              <a:off x="1040562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zh-CN" altLang="en-US" sz="1355" b="1" dirty="0">
                <a:solidFill>
                  <a:srgbClr val="C00000"/>
                </a:solidFill>
              </a:endParaRPr>
            </a:p>
          </p:txBody>
        </p:sp>
        <p:cxnSp>
          <p:nvCxnSpPr>
            <p:cNvPr id="495" name="直接连接符 494"/>
            <p:cNvCxnSpPr/>
            <p:nvPr/>
          </p:nvCxnSpPr>
          <p:spPr>
            <a:xfrm>
              <a:off x="9568598" y="5048242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9990295" y="5057140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/>
            <p:cNvCxnSpPr/>
            <p:nvPr/>
          </p:nvCxnSpPr>
          <p:spPr>
            <a:xfrm>
              <a:off x="10420121" y="5057139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文本框 457"/>
          <p:cNvSpPr txBox="1"/>
          <p:nvPr/>
        </p:nvSpPr>
        <p:spPr>
          <a:xfrm>
            <a:off x="9324696" y="5769298"/>
            <a:ext cx="1042559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Backup Log</a:t>
            </a:r>
            <a:endParaRPr lang="zh-CN" altLang="en-US" sz="1355" dirty="0"/>
          </a:p>
        </p:txBody>
      </p:sp>
      <p:grpSp>
        <p:nvGrpSpPr>
          <p:cNvPr id="459" name="组合 458"/>
          <p:cNvGrpSpPr/>
          <p:nvPr/>
        </p:nvGrpSpPr>
        <p:grpSpPr>
          <a:xfrm>
            <a:off x="9237028" y="5079888"/>
            <a:ext cx="1212806" cy="509270"/>
            <a:chOff x="9115342" y="5017098"/>
            <a:chExt cx="1790594" cy="751889"/>
          </a:xfrm>
        </p:grpSpPr>
        <p:sp>
          <p:nvSpPr>
            <p:cNvPr id="482" name="矩形 481"/>
            <p:cNvSpPr/>
            <p:nvPr/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solidFill>
              <a:srgbClr val="B4C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3" name="文本框 482"/>
            <p:cNvSpPr txBox="1"/>
            <p:nvPr/>
          </p:nvSpPr>
          <p:spPr>
            <a:xfrm>
              <a:off x="9115342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1355" dirty="0"/>
            </a:p>
          </p:txBody>
        </p:sp>
        <p:sp>
          <p:nvSpPr>
            <p:cNvPr id="484" name="文本框 483"/>
            <p:cNvSpPr txBox="1"/>
            <p:nvPr/>
          </p:nvSpPr>
          <p:spPr>
            <a:xfrm>
              <a:off x="9563158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1355" b="1" dirty="0">
                <a:solidFill>
                  <a:srgbClr val="C00000"/>
                </a:solidFill>
              </a:endParaRPr>
            </a:p>
          </p:txBody>
        </p:sp>
        <p:sp>
          <p:nvSpPr>
            <p:cNvPr id="485" name="文本框 484"/>
            <p:cNvSpPr txBox="1"/>
            <p:nvPr/>
          </p:nvSpPr>
          <p:spPr>
            <a:xfrm>
              <a:off x="997448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  <a:endParaRPr lang="zh-CN" altLang="en-US" sz="1355" dirty="0"/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1040562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r>
              <a:endParaRPr lang="zh-CN" altLang="en-US" sz="1355" dirty="0"/>
            </a:p>
          </p:txBody>
        </p:sp>
        <p:cxnSp>
          <p:nvCxnSpPr>
            <p:cNvPr id="487" name="直接连接符 486"/>
            <p:cNvCxnSpPr/>
            <p:nvPr/>
          </p:nvCxnSpPr>
          <p:spPr>
            <a:xfrm>
              <a:off x="9568598" y="5048242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/>
            <p:cNvCxnSpPr/>
            <p:nvPr/>
          </p:nvCxnSpPr>
          <p:spPr>
            <a:xfrm>
              <a:off x="9990295" y="5057140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>
              <a:off x="10420121" y="5057139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组合 459"/>
          <p:cNvGrpSpPr/>
          <p:nvPr/>
        </p:nvGrpSpPr>
        <p:grpSpPr>
          <a:xfrm>
            <a:off x="9237028" y="5298846"/>
            <a:ext cx="1212806" cy="509270"/>
            <a:chOff x="9115342" y="5017098"/>
            <a:chExt cx="1790594" cy="751889"/>
          </a:xfrm>
        </p:grpSpPr>
        <p:sp>
          <p:nvSpPr>
            <p:cNvPr id="474" name="矩形 473"/>
            <p:cNvSpPr/>
            <p:nvPr/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solidFill>
              <a:srgbClr val="B4C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5" name="文本框 474"/>
            <p:cNvSpPr txBox="1"/>
            <p:nvPr/>
          </p:nvSpPr>
          <p:spPr>
            <a:xfrm>
              <a:off x="9115342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zh-CN" altLang="en-US" sz="1355" b="1" dirty="0">
                <a:solidFill>
                  <a:srgbClr val="C00000"/>
                </a:solidFill>
              </a:endParaRPr>
            </a:p>
          </p:txBody>
        </p:sp>
        <p:sp>
          <p:nvSpPr>
            <p:cNvPr id="476" name="文本框 475"/>
            <p:cNvSpPr txBox="1"/>
            <p:nvPr/>
          </p:nvSpPr>
          <p:spPr>
            <a:xfrm>
              <a:off x="9563158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355" dirty="0"/>
            </a:p>
          </p:txBody>
        </p:sp>
        <p:sp>
          <p:nvSpPr>
            <p:cNvPr id="477" name="文本框 476"/>
            <p:cNvSpPr txBox="1"/>
            <p:nvPr/>
          </p:nvSpPr>
          <p:spPr>
            <a:xfrm>
              <a:off x="9974484" y="5017098"/>
              <a:ext cx="500312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355" dirty="0"/>
            </a:p>
          </p:txBody>
        </p:sp>
        <p:sp>
          <p:nvSpPr>
            <p:cNvPr id="478" name="文本框 477"/>
            <p:cNvSpPr txBox="1"/>
            <p:nvPr/>
          </p:nvSpPr>
          <p:spPr>
            <a:xfrm>
              <a:off x="10405624" y="5017098"/>
              <a:ext cx="500312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1355" dirty="0"/>
            </a:p>
          </p:txBody>
        </p:sp>
        <p:cxnSp>
          <p:nvCxnSpPr>
            <p:cNvPr id="479" name="直接连接符 478"/>
            <p:cNvCxnSpPr/>
            <p:nvPr/>
          </p:nvCxnSpPr>
          <p:spPr>
            <a:xfrm>
              <a:off x="9568598" y="5048242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>
              <a:off x="9990295" y="5057140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/>
            <p:cNvCxnSpPr/>
            <p:nvPr/>
          </p:nvCxnSpPr>
          <p:spPr>
            <a:xfrm>
              <a:off x="10420121" y="5057139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/>
          <p:cNvGrpSpPr/>
          <p:nvPr/>
        </p:nvGrpSpPr>
        <p:grpSpPr>
          <a:xfrm>
            <a:off x="9237028" y="5514065"/>
            <a:ext cx="1212806" cy="513776"/>
            <a:chOff x="9115342" y="5010445"/>
            <a:chExt cx="1790594" cy="758542"/>
          </a:xfrm>
        </p:grpSpPr>
        <p:sp>
          <p:nvSpPr>
            <p:cNvPr id="466" name="矩形 465"/>
            <p:cNvSpPr/>
            <p:nvPr/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solidFill>
              <a:srgbClr val="B4C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7" name="文本框 466"/>
            <p:cNvSpPr txBox="1"/>
            <p:nvPr/>
          </p:nvSpPr>
          <p:spPr>
            <a:xfrm>
              <a:off x="9115342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zh-CN" altLang="en-US" sz="1355" dirty="0"/>
            </a:p>
          </p:txBody>
        </p:sp>
        <p:sp>
          <p:nvSpPr>
            <p:cNvPr id="468" name="文本框 467"/>
            <p:cNvSpPr txBox="1"/>
            <p:nvPr/>
          </p:nvSpPr>
          <p:spPr>
            <a:xfrm>
              <a:off x="9618029" y="5010445"/>
              <a:ext cx="500312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355" b="1" dirty="0">
                <a:solidFill>
                  <a:srgbClr val="C00000"/>
                </a:solidFill>
              </a:endParaRPr>
            </a:p>
          </p:txBody>
        </p:sp>
        <p:sp>
          <p:nvSpPr>
            <p:cNvPr id="469" name="文本框 468"/>
            <p:cNvSpPr txBox="1"/>
            <p:nvPr/>
          </p:nvSpPr>
          <p:spPr>
            <a:xfrm>
              <a:off x="997448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zh-CN" altLang="en-US" sz="1355" dirty="0"/>
            </a:p>
          </p:txBody>
        </p:sp>
        <p:sp>
          <p:nvSpPr>
            <p:cNvPr id="470" name="文本框 469"/>
            <p:cNvSpPr txBox="1"/>
            <p:nvPr/>
          </p:nvSpPr>
          <p:spPr>
            <a:xfrm>
              <a:off x="1040562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1355" dirty="0"/>
            </a:p>
          </p:txBody>
        </p:sp>
        <p:cxnSp>
          <p:nvCxnSpPr>
            <p:cNvPr id="471" name="直接连接符 470"/>
            <p:cNvCxnSpPr/>
            <p:nvPr/>
          </p:nvCxnSpPr>
          <p:spPr>
            <a:xfrm>
              <a:off x="9568598" y="5048242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>
              <a:off x="9990295" y="5057140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>
              <a:off x="10420121" y="5057139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矩形 461"/>
          <p:cNvSpPr/>
          <p:nvPr/>
        </p:nvSpPr>
        <p:spPr>
          <a:xfrm>
            <a:off x="9266210" y="4882024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9266210" y="5097094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464" name="矩形 463"/>
          <p:cNvSpPr/>
          <p:nvPr/>
        </p:nvSpPr>
        <p:spPr>
          <a:xfrm>
            <a:off x="9266210" y="5316437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465" name="矩形 464"/>
          <p:cNvSpPr/>
          <p:nvPr/>
        </p:nvSpPr>
        <p:spPr>
          <a:xfrm>
            <a:off x="9266210" y="5543104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1637172" y="3823613"/>
            <a:ext cx="3430465" cy="1095031"/>
          </a:xfrm>
          <a:prstGeom prst="rect">
            <a:avLst/>
          </a:prstGeom>
          <a:solidFill>
            <a:srgbClr val="E7E6E6"/>
          </a:solidFill>
          <a:ln w="19050">
            <a:solidFill>
              <a:srgbClr val="38572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2" name="直接连接符 451"/>
          <p:cNvCxnSpPr/>
          <p:nvPr/>
        </p:nvCxnSpPr>
        <p:spPr>
          <a:xfrm>
            <a:off x="10156522" y="4996431"/>
            <a:ext cx="22923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/>
          <p:nvPr/>
        </p:nvCxnSpPr>
        <p:spPr>
          <a:xfrm>
            <a:off x="9572400" y="5202005"/>
            <a:ext cx="22923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/>
          <p:nvPr/>
        </p:nvCxnSpPr>
        <p:spPr>
          <a:xfrm>
            <a:off x="9285094" y="5427406"/>
            <a:ext cx="22923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/>
          <p:nvPr/>
        </p:nvCxnSpPr>
        <p:spPr>
          <a:xfrm>
            <a:off x="9572400" y="5648046"/>
            <a:ext cx="22923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681902" y="3871354"/>
            <a:ext cx="970732" cy="1013346"/>
            <a:chOff x="4036" y="2795"/>
            <a:chExt cx="2257" cy="2356"/>
          </a:xfrm>
        </p:grpSpPr>
        <p:sp>
          <p:nvSpPr>
            <p:cNvPr id="286" name="矩形 285"/>
            <p:cNvSpPr/>
            <p:nvPr/>
          </p:nvSpPr>
          <p:spPr>
            <a:xfrm>
              <a:off x="4129" y="3350"/>
              <a:ext cx="2156" cy="690"/>
            </a:xfrm>
            <a:prstGeom prst="rect">
              <a:avLst/>
            </a:prstGeom>
            <a:solidFill>
              <a:srgbClr val="FDDEB0"/>
            </a:solidFill>
            <a:ln w="44450">
              <a:solidFill>
                <a:srgbClr val="843C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35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altLang="zh-CN" sz="135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组合 315"/>
            <p:cNvGrpSpPr/>
            <p:nvPr/>
          </p:nvGrpSpPr>
          <p:grpSpPr>
            <a:xfrm>
              <a:off x="4036" y="2795"/>
              <a:ext cx="2257" cy="2225"/>
              <a:chOff x="2128611" y="5706715"/>
              <a:chExt cx="1433002" cy="1413379"/>
            </a:xfrm>
          </p:grpSpPr>
          <p:sp>
            <p:nvSpPr>
              <p:cNvPr id="317" name="矩形 316"/>
              <p:cNvSpPr/>
              <p:nvPr/>
            </p:nvSpPr>
            <p:spPr>
              <a:xfrm>
                <a:off x="2179504" y="5751830"/>
                <a:ext cx="1382109" cy="309880"/>
              </a:xfrm>
              <a:prstGeom prst="rect">
                <a:avLst/>
              </a:prstGeom>
              <a:solidFill>
                <a:srgbClr val="FDDEB0"/>
              </a:solidFill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128611" y="5706715"/>
                <a:ext cx="500312" cy="752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zh-CN" altLang="en-US" sz="1355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2472327" y="5706715"/>
                <a:ext cx="500312" cy="1413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zh-CN" altLang="en-US" sz="1355" dirty="0"/>
              </a:p>
            </p:txBody>
          </p:sp>
          <p:cxnSp>
            <p:nvCxnSpPr>
              <p:cNvPr id="320" name="直接连接符 319"/>
              <p:cNvCxnSpPr/>
              <p:nvPr/>
            </p:nvCxnSpPr>
            <p:spPr>
              <a:xfrm>
                <a:off x="2524125" y="5751830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>
                <a:off x="2875321" y="5751830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/>
            </p:nvCxnSpPr>
            <p:spPr>
              <a:xfrm>
                <a:off x="3203098" y="5748337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组合 355"/>
            <p:cNvGrpSpPr/>
            <p:nvPr/>
          </p:nvGrpSpPr>
          <p:grpSpPr>
            <a:xfrm>
              <a:off x="4036" y="3965"/>
              <a:ext cx="2257" cy="1186"/>
              <a:chOff x="2128611" y="5705444"/>
              <a:chExt cx="1433002" cy="753275"/>
            </a:xfrm>
          </p:grpSpPr>
          <p:sp>
            <p:nvSpPr>
              <p:cNvPr id="357" name="矩形 356"/>
              <p:cNvSpPr/>
              <p:nvPr/>
            </p:nvSpPr>
            <p:spPr>
              <a:xfrm>
                <a:off x="2179504" y="5751830"/>
                <a:ext cx="1382109" cy="309880"/>
              </a:xfrm>
              <a:prstGeom prst="rect">
                <a:avLst/>
              </a:prstGeom>
              <a:solidFill>
                <a:srgbClr val="FDDEB0"/>
              </a:solidFill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文本框 357"/>
              <p:cNvSpPr txBox="1"/>
              <p:nvPr/>
            </p:nvSpPr>
            <p:spPr>
              <a:xfrm>
                <a:off x="2128611" y="5706715"/>
                <a:ext cx="500312" cy="75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endParaRPr lang="zh-CN" altLang="en-US" sz="1355" dirty="0"/>
              </a:p>
            </p:txBody>
          </p:sp>
          <p:sp>
            <p:nvSpPr>
              <p:cNvPr id="359" name="文本框 358"/>
              <p:cNvSpPr txBox="1"/>
              <p:nvPr/>
            </p:nvSpPr>
            <p:spPr>
              <a:xfrm>
                <a:off x="2472327" y="5706715"/>
                <a:ext cx="500312" cy="75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altLang="zh-CN" sz="135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zh-CN" altLang="en-US" sz="1355" dirty="0"/>
              </a:p>
            </p:txBody>
          </p:sp>
          <p:sp>
            <p:nvSpPr>
              <p:cNvPr id="360" name="文本框 359"/>
              <p:cNvSpPr txBox="1"/>
              <p:nvPr/>
            </p:nvSpPr>
            <p:spPr>
              <a:xfrm>
                <a:off x="2797002" y="5705444"/>
                <a:ext cx="500312" cy="75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31</a:t>
                </a:r>
                <a:endParaRPr lang="zh-CN" altLang="en-US" sz="1355" dirty="0"/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>
                <a:off x="2524125" y="5751830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>
                <a:off x="2875321" y="5751830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3203098" y="5764215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2" name="矩形 411"/>
            <p:cNvSpPr/>
            <p:nvPr/>
          </p:nvSpPr>
          <p:spPr>
            <a:xfrm>
              <a:off x="4130" y="2854"/>
              <a:ext cx="2155" cy="491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schemeClr val="tx1"/>
                </a:solidFill>
              </a:endParaRPr>
            </a:p>
          </p:txBody>
        </p:sp>
        <p:sp>
          <p:nvSpPr>
            <p:cNvPr id="413" name="矩形 412"/>
            <p:cNvSpPr/>
            <p:nvPr/>
          </p:nvSpPr>
          <p:spPr>
            <a:xfrm>
              <a:off x="4130" y="4028"/>
              <a:ext cx="2155" cy="491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schemeClr val="tx1"/>
                </a:solidFill>
              </a:endParaRPr>
            </a:p>
          </p:txBody>
        </p:sp>
      </p:grpSp>
      <p:sp>
        <p:nvSpPr>
          <p:cNvPr id="499" name="文本框 498"/>
          <p:cNvSpPr txBox="1"/>
          <p:nvPr/>
        </p:nvSpPr>
        <p:spPr>
          <a:xfrm>
            <a:off x="1706848" y="4638650"/>
            <a:ext cx="962560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1</a:t>
            </a:r>
            <a:endParaRPr lang="en-US" altLang="zh-CN" sz="1355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00" name="文本框 499"/>
          <p:cNvSpPr txBox="1"/>
          <p:nvPr/>
        </p:nvSpPr>
        <p:spPr>
          <a:xfrm>
            <a:off x="2868670" y="4638629"/>
            <a:ext cx="962560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2</a:t>
            </a:r>
            <a:endParaRPr lang="en-US" altLang="zh-CN" sz="1355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06" name="文本框 505"/>
          <p:cNvSpPr txBox="1"/>
          <p:nvPr/>
        </p:nvSpPr>
        <p:spPr>
          <a:xfrm>
            <a:off x="2774783" y="6332377"/>
            <a:ext cx="1155244" cy="3416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25" b="1" dirty="0">
                <a:solidFill>
                  <a:srgbClr val="B66B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DRAM</a:t>
            </a:r>
            <a:endParaRPr lang="en-US" altLang="zh-CN" sz="1625" b="1" dirty="0">
              <a:solidFill>
                <a:srgbClr val="B66B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128477" y="4836919"/>
            <a:ext cx="297562" cy="29756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sp>
        <p:nvSpPr>
          <p:cNvPr id="26" name="椭圆 25"/>
          <p:cNvSpPr/>
          <p:nvPr/>
        </p:nvSpPr>
        <p:spPr>
          <a:xfrm>
            <a:off x="9548413" y="5056837"/>
            <a:ext cx="297562" cy="29756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sp>
        <p:nvSpPr>
          <p:cNvPr id="27" name="椭圆 26"/>
          <p:cNvSpPr/>
          <p:nvPr/>
        </p:nvSpPr>
        <p:spPr>
          <a:xfrm>
            <a:off x="9256725" y="5276633"/>
            <a:ext cx="297562" cy="29756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sp>
        <p:nvSpPr>
          <p:cNvPr id="28" name="椭圆 27"/>
          <p:cNvSpPr/>
          <p:nvPr/>
        </p:nvSpPr>
        <p:spPr>
          <a:xfrm>
            <a:off x="9538312" y="5503402"/>
            <a:ext cx="297562" cy="29756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grpSp>
        <p:nvGrpSpPr>
          <p:cNvPr id="6" name="组合 5"/>
          <p:cNvGrpSpPr/>
          <p:nvPr/>
        </p:nvGrpSpPr>
        <p:grpSpPr>
          <a:xfrm>
            <a:off x="3980100" y="3875426"/>
            <a:ext cx="1027863" cy="1028550"/>
            <a:chOff x="9379" y="2777"/>
            <a:chExt cx="2390" cy="2392"/>
          </a:xfrm>
        </p:grpSpPr>
        <p:sp>
          <p:nvSpPr>
            <p:cNvPr id="290" name="矩形 289"/>
            <p:cNvSpPr/>
            <p:nvPr/>
          </p:nvSpPr>
          <p:spPr>
            <a:xfrm>
              <a:off x="9500" y="3315"/>
              <a:ext cx="2155" cy="710"/>
            </a:xfrm>
            <a:prstGeom prst="rect">
              <a:avLst/>
            </a:prstGeom>
            <a:solidFill>
              <a:srgbClr val="FDDEB0"/>
            </a:solidFill>
            <a:ln w="44450">
              <a:solidFill>
                <a:srgbClr val="843C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35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altLang="zh-CN" sz="135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9492" y="3971"/>
              <a:ext cx="2277" cy="1198"/>
              <a:chOff x="4301742" y="3247641"/>
              <a:chExt cx="1446107" cy="760198"/>
            </a:xfrm>
          </p:grpSpPr>
          <p:sp>
            <p:nvSpPr>
              <p:cNvPr id="324" name="矩形 323"/>
              <p:cNvSpPr/>
              <p:nvPr/>
            </p:nvSpPr>
            <p:spPr>
              <a:xfrm>
                <a:off x="4301742" y="3286155"/>
                <a:ext cx="1382109" cy="309880"/>
              </a:xfrm>
              <a:prstGeom prst="rect">
                <a:avLst/>
              </a:prstGeom>
              <a:solidFill>
                <a:srgbClr val="FDDEB0"/>
              </a:solidFill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597146" y="3256243"/>
                <a:ext cx="500312" cy="75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37</a:t>
                </a:r>
                <a:endParaRPr lang="zh-CN" altLang="en-US" sz="1355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6" name="文本框 325"/>
              <p:cNvSpPr txBox="1"/>
              <p:nvPr/>
            </p:nvSpPr>
            <p:spPr>
              <a:xfrm>
                <a:off x="4912330" y="3255615"/>
                <a:ext cx="500312" cy="75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zh-CN" altLang="en-US" sz="1355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7" name="文本框 326"/>
              <p:cNvSpPr txBox="1"/>
              <p:nvPr/>
            </p:nvSpPr>
            <p:spPr>
              <a:xfrm>
                <a:off x="5247537" y="3247641"/>
                <a:ext cx="500312" cy="443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355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355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28" name="直接连接符 327"/>
              <p:cNvCxnSpPr/>
              <p:nvPr/>
            </p:nvCxnSpPr>
            <p:spPr>
              <a:xfrm>
                <a:off x="4646363" y="3286155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4997559" y="3286155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/>
              <p:cNvCxnSpPr/>
              <p:nvPr/>
            </p:nvCxnSpPr>
            <p:spPr>
              <a:xfrm>
                <a:off x="5325336" y="3282662"/>
                <a:ext cx="0" cy="309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1" name="矩形 330"/>
            <p:cNvSpPr/>
            <p:nvPr/>
          </p:nvSpPr>
          <p:spPr>
            <a:xfrm>
              <a:off x="9489" y="2845"/>
              <a:ext cx="2177" cy="488"/>
            </a:xfrm>
            <a:prstGeom prst="rect">
              <a:avLst/>
            </a:prstGeom>
            <a:solidFill>
              <a:srgbClr val="FDDEB0"/>
            </a:solidFill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9379" y="2777"/>
              <a:ext cx="788" cy="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1355" dirty="0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9951" y="2777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355" dirty="0"/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10453" y="2777"/>
              <a:ext cx="788" cy="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355" dirty="0"/>
            </a:p>
          </p:txBody>
        </p:sp>
        <p:cxnSp>
          <p:nvCxnSpPr>
            <p:cNvPr id="335" name="直接连接符 334"/>
            <p:cNvCxnSpPr/>
            <p:nvPr/>
          </p:nvCxnSpPr>
          <p:spPr>
            <a:xfrm>
              <a:off x="10032" y="2845"/>
              <a:ext cx="0" cy="4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10585" y="2845"/>
              <a:ext cx="0" cy="4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11101" y="2840"/>
              <a:ext cx="0" cy="4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文本框 364"/>
            <p:cNvSpPr txBox="1"/>
            <p:nvPr/>
          </p:nvSpPr>
          <p:spPr>
            <a:xfrm>
              <a:off x="9394" y="397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zh-CN" altLang="en-US" sz="1355" b="1" dirty="0">
                <a:solidFill>
                  <a:srgbClr val="C00000"/>
                </a:solidFill>
              </a:endParaRPr>
            </a:p>
          </p:txBody>
        </p:sp>
        <p:sp>
          <p:nvSpPr>
            <p:cNvPr id="416" name="矩形 415"/>
            <p:cNvSpPr/>
            <p:nvPr/>
          </p:nvSpPr>
          <p:spPr>
            <a:xfrm>
              <a:off x="9500" y="2830"/>
              <a:ext cx="2155" cy="491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schemeClr val="tx1"/>
                </a:solidFill>
              </a:endParaRPr>
            </a:p>
          </p:txBody>
        </p:sp>
        <p:sp>
          <p:nvSpPr>
            <p:cNvPr id="417" name="矩形 416"/>
            <p:cNvSpPr/>
            <p:nvPr/>
          </p:nvSpPr>
          <p:spPr>
            <a:xfrm>
              <a:off x="9492" y="4008"/>
              <a:ext cx="2155" cy="498"/>
            </a:xfrm>
            <a:prstGeom prst="rect">
              <a:avLst/>
            </a:prstGeom>
            <a:noFill/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47880" y="3870628"/>
            <a:ext cx="977072" cy="1060969"/>
            <a:chOff x="6747" y="2793"/>
            <a:chExt cx="2272" cy="2467"/>
          </a:xfrm>
          <a:solidFill>
            <a:srgbClr val="FDDEB0"/>
          </a:solidFill>
        </p:grpSpPr>
        <p:grpSp>
          <p:nvGrpSpPr>
            <p:cNvPr id="338" name="组合 337"/>
            <p:cNvGrpSpPr/>
            <p:nvPr/>
          </p:nvGrpSpPr>
          <p:grpSpPr>
            <a:xfrm>
              <a:off x="6747" y="3965"/>
              <a:ext cx="2272" cy="1184"/>
              <a:chOff x="2119058" y="5706715"/>
              <a:chExt cx="1442555" cy="751992"/>
            </a:xfrm>
            <a:grpFill/>
          </p:grpSpPr>
          <p:sp>
            <p:nvSpPr>
              <p:cNvPr id="339" name="矩形 338"/>
              <p:cNvSpPr/>
              <p:nvPr/>
            </p:nvSpPr>
            <p:spPr>
              <a:xfrm>
                <a:off x="2179504" y="5751830"/>
                <a:ext cx="1382109" cy="309880"/>
              </a:xfrm>
              <a:prstGeom prst="rect">
                <a:avLst/>
              </a:prstGeom>
              <a:grp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文本框 339"/>
              <p:cNvSpPr txBox="1"/>
              <p:nvPr/>
            </p:nvSpPr>
            <p:spPr>
              <a:xfrm>
                <a:off x="2119058" y="5706715"/>
                <a:ext cx="500312" cy="75199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zh-CN" altLang="en-US" sz="1355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2472327" y="5706715"/>
                <a:ext cx="500312" cy="75199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65</a:t>
                </a:r>
                <a:endParaRPr lang="zh-CN" altLang="en-US" sz="1355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2804621" y="5706715"/>
                <a:ext cx="500312" cy="75199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60</a:t>
                </a:r>
                <a:endParaRPr lang="zh-CN" altLang="en-US" sz="1355" dirty="0"/>
              </a:p>
            </p:txBody>
          </p:sp>
          <p:cxnSp>
            <p:nvCxnSpPr>
              <p:cNvPr id="344" name="直接连接符 343"/>
              <p:cNvCxnSpPr/>
              <p:nvPr/>
            </p:nvCxnSpPr>
            <p:spPr>
              <a:xfrm>
                <a:off x="2524125" y="5751830"/>
                <a:ext cx="0" cy="30988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>
                <a:off x="2875321" y="5751830"/>
                <a:ext cx="0" cy="30988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>
                <a:off x="3203098" y="5748337"/>
                <a:ext cx="0" cy="30988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组合 346"/>
            <p:cNvGrpSpPr/>
            <p:nvPr/>
          </p:nvGrpSpPr>
          <p:grpSpPr>
            <a:xfrm>
              <a:off x="6758" y="2793"/>
              <a:ext cx="2257" cy="2467"/>
              <a:chOff x="2128611" y="5709731"/>
              <a:chExt cx="1433002" cy="1566636"/>
            </a:xfrm>
            <a:grpFill/>
          </p:grpSpPr>
          <p:sp>
            <p:nvSpPr>
              <p:cNvPr id="348" name="矩形 347"/>
              <p:cNvSpPr/>
              <p:nvPr/>
            </p:nvSpPr>
            <p:spPr>
              <a:xfrm>
                <a:off x="2179504" y="5751830"/>
                <a:ext cx="1382109" cy="309880"/>
              </a:xfrm>
              <a:prstGeom prst="rect">
                <a:avLst/>
              </a:prstGeom>
              <a:grp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文本框 348"/>
              <p:cNvSpPr txBox="1"/>
              <p:nvPr/>
            </p:nvSpPr>
            <p:spPr>
              <a:xfrm>
                <a:off x="2128611" y="5709731"/>
                <a:ext cx="500312" cy="75199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altLang="zh-CN" sz="135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355" dirty="0"/>
              </a:p>
            </p:txBody>
          </p:sp>
          <p:sp>
            <p:nvSpPr>
              <p:cNvPr id="350" name="文本框 349"/>
              <p:cNvSpPr txBox="1"/>
              <p:nvPr/>
            </p:nvSpPr>
            <p:spPr>
              <a:xfrm>
                <a:off x="2472327" y="5709731"/>
                <a:ext cx="500312" cy="141334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zh-CN" altLang="en-US" sz="1355" dirty="0"/>
              </a:p>
            </p:txBody>
          </p:sp>
          <p:sp>
            <p:nvSpPr>
              <p:cNvPr id="351" name="文本框 350"/>
              <p:cNvSpPr txBox="1"/>
              <p:nvPr/>
            </p:nvSpPr>
            <p:spPr>
              <a:xfrm>
                <a:off x="2789715" y="5709731"/>
                <a:ext cx="500312" cy="156663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355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zh-CN" altLang="en-US" sz="1355" dirty="0"/>
              </a:p>
            </p:txBody>
          </p:sp>
          <p:cxnSp>
            <p:nvCxnSpPr>
              <p:cNvPr id="353" name="直接连接符 352"/>
              <p:cNvCxnSpPr/>
              <p:nvPr/>
            </p:nvCxnSpPr>
            <p:spPr>
              <a:xfrm>
                <a:off x="2524125" y="5751830"/>
                <a:ext cx="0" cy="30988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>
                <a:off x="2875321" y="5751830"/>
                <a:ext cx="0" cy="30988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>
                <a:off x="3203098" y="5748337"/>
                <a:ext cx="0" cy="30988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6842" y="2855"/>
              <a:ext cx="2173" cy="1671"/>
              <a:chOff x="6842" y="2855"/>
              <a:chExt cx="2173" cy="1671"/>
            </a:xfrm>
            <a:grpFill/>
          </p:grpSpPr>
          <p:sp>
            <p:nvSpPr>
              <p:cNvPr id="288" name="矩形 287"/>
              <p:cNvSpPr/>
              <p:nvPr/>
            </p:nvSpPr>
            <p:spPr>
              <a:xfrm>
                <a:off x="6842" y="3360"/>
                <a:ext cx="2162" cy="681"/>
              </a:xfrm>
              <a:prstGeom prst="rect">
                <a:avLst/>
              </a:prstGeom>
              <a:grpFill/>
              <a:ln w="44450">
                <a:solidFill>
                  <a:srgbClr val="843C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355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en-US" altLang="zh-CN" sz="135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6849" y="2855"/>
                <a:ext cx="2155" cy="491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5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6849" y="4035"/>
                <a:ext cx="2166" cy="491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5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" name="直接连接符 8"/>
          <p:cNvCxnSpPr/>
          <p:nvPr/>
        </p:nvCxnSpPr>
        <p:spPr>
          <a:xfrm>
            <a:off x="2774783" y="3853290"/>
            <a:ext cx="5591" cy="1072876"/>
          </a:xfrm>
          <a:prstGeom prst="line">
            <a:avLst/>
          </a:prstGeom>
          <a:ln w="19050">
            <a:solidFill>
              <a:srgbClr val="385723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924436" y="3850709"/>
            <a:ext cx="5591" cy="1072876"/>
          </a:xfrm>
          <a:prstGeom prst="line">
            <a:avLst/>
          </a:prstGeom>
          <a:ln w="19050">
            <a:solidFill>
              <a:srgbClr val="385723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978792" y="4349304"/>
            <a:ext cx="1022289" cy="33030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2181050" y="3400502"/>
            <a:ext cx="11613" cy="406443"/>
          </a:xfrm>
          <a:prstGeom prst="straightConnector1">
            <a:avLst/>
          </a:prstGeom>
          <a:ln w="25400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2"/>
            </p:custDataLst>
          </p:nvPr>
        </p:nvCxnSpPr>
        <p:spPr>
          <a:xfrm flipH="1">
            <a:off x="2222339" y="3379857"/>
            <a:ext cx="713533" cy="427088"/>
          </a:xfrm>
          <a:prstGeom prst="straightConnector1">
            <a:avLst/>
          </a:prstGeom>
          <a:ln w="22225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 flipH="1">
            <a:off x="3368121" y="3379857"/>
            <a:ext cx="352251" cy="437410"/>
          </a:xfrm>
          <a:prstGeom prst="straightConnector1">
            <a:avLst/>
          </a:prstGeom>
          <a:ln w="25400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>
          <a:xfrm flipH="1">
            <a:off x="4482936" y="3407383"/>
            <a:ext cx="1290" cy="409884"/>
          </a:xfrm>
          <a:prstGeom prst="straightConnector1">
            <a:avLst/>
          </a:prstGeom>
          <a:ln w="25400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1721471" y="5202939"/>
          <a:ext cx="1061720" cy="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/>
                <a:gridCol w="265430"/>
                <a:gridCol w="265430"/>
                <a:gridCol w="265430"/>
              </a:tblGrid>
              <a:tr h="276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355" b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355" b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355" b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355" b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6225">
                <a:tc gridSpan="4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355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altLang="zh-CN" sz="1355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34" marR="61934" marT="30967" marB="30967" anchor="ctr">
                    <a:lnL w="38100">
                      <a:solidFill>
                        <a:schemeClr val="accent6"/>
                      </a:solidFill>
                      <a:prstDash val="solid"/>
                    </a:lnL>
                    <a:lnR w="38100">
                      <a:solidFill>
                        <a:schemeClr val="accent6"/>
                      </a:solidFill>
                      <a:prstDash val="solid"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lnL>
                      <a:noFill/>
                    </a:lnL>
                    <a:lnR w="38100">
                      <a:solidFill>
                        <a:schemeClr val="accent6"/>
                      </a:solidFill>
                      <a:prstDash val="solid"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38100">
                      <a:solidFill>
                        <a:schemeClr val="accent6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1355" b="1">
                        <a:solidFill>
                          <a:srgbClr val="C00000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1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altLang="zh-CN" sz="1355" b="1">
                        <a:solidFill>
                          <a:srgbClr val="C00000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1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altLang="zh-CN" sz="1355" b="1">
                        <a:solidFill>
                          <a:srgbClr val="C00000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5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altLang="zh-CN" sz="1355" b="1">
                        <a:solidFill>
                          <a:srgbClr val="C00000"/>
                        </a:solidFill>
                      </a:endParaRPr>
                    </a:p>
                  </a:txBody>
                  <a:tcPr marL="61934" marR="61934" marT="30967" marB="3096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accent6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7" name="矩形 446"/>
          <p:cNvSpPr/>
          <p:nvPr/>
        </p:nvSpPr>
        <p:spPr>
          <a:xfrm>
            <a:off x="1721041" y="5202079"/>
            <a:ext cx="1062343" cy="276983"/>
          </a:xfrm>
          <a:prstGeom prst="rect">
            <a:avLst/>
          </a:prstGeom>
          <a:noFill/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720611" y="5764647"/>
            <a:ext cx="1062343" cy="276983"/>
          </a:xfrm>
          <a:prstGeom prst="rect">
            <a:avLst/>
          </a:prstGeom>
          <a:noFill/>
          <a:ln w="38100">
            <a:solidFill>
              <a:srgbClr val="609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cxnSp>
        <p:nvCxnSpPr>
          <p:cNvPr id="18" name="曲线连接符 76"/>
          <p:cNvCxnSpPr/>
          <p:nvPr>
            <p:custDataLst>
              <p:tags r:id="rId7"/>
            </p:custDataLst>
          </p:nvPr>
        </p:nvCxnSpPr>
        <p:spPr>
          <a:xfrm rot="5400000">
            <a:off x="3770891" y="5041652"/>
            <a:ext cx="1017613" cy="434399"/>
          </a:xfrm>
          <a:prstGeom prst="curvedConnector3">
            <a:avLst>
              <a:gd name="adj1" fmla="val 64623"/>
            </a:avLst>
          </a:prstGeom>
          <a:noFill/>
          <a:ln w="38100">
            <a:solidFill>
              <a:srgbClr val="8038BE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1674100" y="5711642"/>
            <a:ext cx="1162211" cy="38016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cxnSp>
        <p:nvCxnSpPr>
          <p:cNvPr id="20" name="曲线连接符 19"/>
          <p:cNvCxnSpPr>
            <a:stCxn id="5" idx="4"/>
            <a:endCxn id="24" idx="7"/>
          </p:cNvCxnSpPr>
          <p:nvPr/>
        </p:nvCxnSpPr>
        <p:spPr>
          <a:xfrm rot="5400000">
            <a:off x="3034132" y="4311345"/>
            <a:ext cx="1087719" cy="1824048"/>
          </a:xfrm>
          <a:prstGeom prst="curvedConnector3">
            <a:avLst>
              <a:gd name="adj1" fmla="val 72123"/>
            </a:avLst>
          </a:prstGeom>
          <a:ln w="38100">
            <a:solidFill>
              <a:srgbClr val="6EA745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4007657" y="4627876"/>
            <a:ext cx="962560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3</a:t>
            </a:r>
            <a:endParaRPr lang="en-US" altLang="zh-CN" sz="1355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07" name="文本框 506"/>
          <p:cNvSpPr txBox="1"/>
          <p:nvPr/>
        </p:nvSpPr>
        <p:spPr>
          <a:xfrm>
            <a:off x="7021575" y="6347861"/>
            <a:ext cx="792480" cy="3416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25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PMem</a:t>
            </a:r>
            <a:endParaRPr lang="en-US" altLang="zh-CN" sz="1625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5465048" y="4634349"/>
            <a:ext cx="3430465" cy="1436959"/>
          </a:xfrm>
          <a:prstGeom prst="rect">
            <a:avLst/>
          </a:prstGeom>
          <a:solidFill>
            <a:srgbClr val="E7E6E6"/>
          </a:solidFill>
          <a:ln w="19050">
            <a:solidFill>
              <a:srgbClr val="38572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9" name="表格 108"/>
          <p:cNvGraphicFramePr/>
          <p:nvPr>
            <p:custDataLst>
              <p:tags r:id="rId9"/>
            </p:custDataLst>
          </p:nvPr>
        </p:nvGraphicFramePr>
        <p:xfrm>
          <a:off x="5550208" y="4739723"/>
          <a:ext cx="937260" cy="10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"/>
                <a:gridCol w="234315"/>
                <a:gridCol w="234315"/>
                <a:gridCol w="234315"/>
              </a:tblGrid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815"/>
                    </a:p>
                  </a:txBody>
                  <a:tcPr marL="61934" marR="61934" marT="30967" marB="30967" anchor="ctr">
                    <a:lnL w="38100">
                      <a:solidFill>
                        <a:srgbClr val="325979"/>
                      </a:solidFill>
                      <a:prstDash val="solid"/>
                    </a:lnL>
                    <a:lnR w="38100">
                      <a:solidFill>
                        <a:srgbClr val="325979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D2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>
                      <a:noFill/>
                    </a:lnL>
                    <a:lnR w="38100">
                      <a:solidFill>
                        <a:srgbClr val="325979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</a:tbl>
          </a:graphicData>
        </a:graphic>
      </p:graphicFrame>
      <p:sp>
        <p:nvSpPr>
          <p:cNvPr id="418" name="矩形 417"/>
          <p:cNvSpPr/>
          <p:nvPr/>
        </p:nvSpPr>
        <p:spPr>
          <a:xfrm>
            <a:off x="5548918" y="4731981"/>
            <a:ext cx="938905" cy="437410"/>
          </a:xfrm>
          <a:prstGeom prst="rect">
            <a:avLst/>
          </a:prstGeom>
          <a:noFill/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cxnSp>
        <p:nvCxnSpPr>
          <p:cNvPr id="112" name="直接连接符 111"/>
          <p:cNvCxnSpPr/>
          <p:nvPr>
            <p:custDataLst>
              <p:tags r:id="rId10"/>
            </p:custDataLst>
          </p:nvPr>
        </p:nvCxnSpPr>
        <p:spPr>
          <a:xfrm>
            <a:off x="7745000" y="4665746"/>
            <a:ext cx="5591" cy="1389861"/>
          </a:xfrm>
          <a:prstGeom prst="line">
            <a:avLst/>
          </a:prstGeom>
          <a:ln w="19050">
            <a:solidFill>
              <a:srgbClr val="385723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>
            <p:custDataLst>
              <p:tags r:id="rId11"/>
            </p:custDataLst>
          </p:nvPr>
        </p:nvSpPr>
        <p:spPr>
          <a:xfrm>
            <a:off x="6709019" y="5800325"/>
            <a:ext cx="962560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2</a:t>
            </a:r>
            <a:endParaRPr lang="en-US" altLang="zh-CN" sz="1355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15" name="直接连接符 114"/>
          <p:cNvCxnSpPr/>
          <p:nvPr>
            <p:custDataLst>
              <p:tags r:id="rId12"/>
            </p:custDataLst>
          </p:nvPr>
        </p:nvCxnSpPr>
        <p:spPr>
          <a:xfrm>
            <a:off x="6605669" y="4665746"/>
            <a:ext cx="5591" cy="1389861"/>
          </a:xfrm>
          <a:prstGeom prst="line">
            <a:avLst/>
          </a:prstGeom>
          <a:ln w="19050">
            <a:solidFill>
              <a:srgbClr val="385723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>
            <p:custDataLst>
              <p:tags r:id="rId13"/>
            </p:custDataLst>
          </p:nvPr>
        </p:nvSpPr>
        <p:spPr>
          <a:xfrm>
            <a:off x="5531284" y="5799915"/>
            <a:ext cx="962560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1</a:t>
            </a:r>
            <a:endParaRPr lang="en-US" altLang="zh-CN" sz="1355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4"/>
            </p:custDataLst>
          </p:nvPr>
        </p:nvSpPr>
        <p:spPr>
          <a:xfrm>
            <a:off x="7835533" y="5799895"/>
            <a:ext cx="962560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Segment 3</a:t>
            </a:r>
            <a:endParaRPr lang="en-US" altLang="zh-CN" sz="1355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9" name="矩形 118"/>
          <p:cNvSpPr/>
          <p:nvPr>
            <p:custDataLst>
              <p:tags r:id="rId15"/>
            </p:custDataLst>
          </p:nvPr>
        </p:nvSpPr>
        <p:spPr>
          <a:xfrm>
            <a:off x="5548918" y="5367667"/>
            <a:ext cx="938905" cy="437410"/>
          </a:xfrm>
          <a:prstGeom prst="rect">
            <a:avLst/>
          </a:prstGeom>
          <a:noFill/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graphicFrame>
        <p:nvGraphicFramePr>
          <p:cNvPr id="125" name="表格 124"/>
          <p:cNvGraphicFramePr/>
          <p:nvPr>
            <p:custDataLst>
              <p:tags r:id="rId16"/>
            </p:custDataLst>
          </p:nvPr>
        </p:nvGraphicFramePr>
        <p:xfrm>
          <a:off x="6700291" y="4744884"/>
          <a:ext cx="937260" cy="10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"/>
                <a:gridCol w="234315"/>
                <a:gridCol w="234315"/>
                <a:gridCol w="234315"/>
              </a:tblGrid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815"/>
                    </a:p>
                  </a:txBody>
                  <a:tcPr marL="61934" marR="61934" marT="30967" marB="30967" anchor="ctr">
                    <a:lnL w="38100">
                      <a:solidFill>
                        <a:srgbClr val="325979"/>
                      </a:solidFill>
                      <a:prstDash val="solid"/>
                    </a:lnL>
                    <a:lnR w="38100">
                      <a:solidFill>
                        <a:srgbClr val="325979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D2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>
                      <a:noFill/>
                    </a:lnL>
                    <a:lnR w="38100">
                      <a:solidFill>
                        <a:srgbClr val="325979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</a:tbl>
          </a:graphicData>
        </a:graphic>
      </p:graphicFrame>
      <p:sp>
        <p:nvSpPr>
          <p:cNvPr id="126" name="矩形 125"/>
          <p:cNvSpPr/>
          <p:nvPr>
            <p:custDataLst>
              <p:tags r:id="rId17"/>
            </p:custDataLst>
          </p:nvPr>
        </p:nvSpPr>
        <p:spPr>
          <a:xfrm>
            <a:off x="6700721" y="4737142"/>
            <a:ext cx="937185" cy="437410"/>
          </a:xfrm>
          <a:prstGeom prst="rect">
            <a:avLst/>
          </a:prstGeom>
          <a:noFill/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>
            <p:custDataLst>
              <p:tags r:id="rId18"/>
            </p:custDataLst>
          </p:nvPr>
        </p:nvSpPr>
        <p:spPr>
          <a:xfrm>
            <a:off x="6699001" y="5372828"/>
            <a:ext cx="938905" cy="437410"/>
          </a:xfrm>
          <a:prstGeom prst="rect">
            <a:avLst/>
          </a:prstGeom>
          <a:noFill/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graphicFrame>
        <p:nvGraphicFramePr>
          <p:cNvPr id="128" name="表格 127"/>
          <p:cNvGraphicFramePr/>
          <p:nvPr>
            <p:custDataLst>
              <p:tags r:id="rId19"/>
            </p:custDataLst>
          </p:nvPr>
        </p:nvGraphicFramePr>
        <p:xfrm>
          <a:off x="7860267" y="4750045"/>
          <a:ext cx="937260" cy="10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"/>
                <a:gridCol w="234315"/>
                <a:gridCol w="234315"/>
                <a:gridCol w="234315"/>
              </a:tblGrid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815"/>
                    </a:p>
                  </a:txBody>
                  <a:tcPr marL="61934" marR="61934" marT="30967" marB="30967" anchor="ctr">
                    <a:lnL w="38100">
                      <a:solidFill>
                        <a:srgbClr val="325979"/>
                      </a:solidFill>
                      <a:prstDash val="solid"/>
                    </a:lnL>
                    <a:lnR w="38100">
                      <a:solidFill>
                        <a:srgbClr val="325979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D2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>
                      <a:noFill/>
                    </a:lnL>
                    <a:lnR w="38100">
                      <a:solidFill>
                        <a:srgbClr val="325979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38100">
                      <a:solidFill>
                        <a:srgbClr val="32597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rgbClr val="325979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15"/>
                    </a:p>
                  </a:txBody>
                  <a:tcPr marL="61934" marR="61934" marT="30967" marB="309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9D2FF"/>
                    </a:solidFill>
                  </a:tcPr>
                </a:tc>
              </a:tr>
            </a:tbl>
          </a:graphicData>
        </a:graphic>
      </p:graphicFrame>
      <p:sp>
        <p:nvSpPr>
          <p:cNvPr id="129" name="矩形 128"/>
          <p:cNvSpPr/>
          <p:nvPr>
            <p:custDataLst>
              <p:tags r:id="rId20"/>
            </p:custDataLst>
          </p:nvPr>
        </p:nvSpPr>
        <p:spPr>
          <a:xfrm>
            <a:off x="7858976" y="4742303"/>
            <a:ext cx="938905" cy="437410"/>
          </a:xfrm>
          <a:prstGeom prst="rect">
            <a:avLst/>
          </a:prstGeom>
          <a:noFill/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>
            <p:custDataLst>
              <p:tags r:id="rId21"/>
            </p:custDataLst>
          </p:nvPr>
        </p:nvSpPr>
        <p:spPr>
          <a:xfrm>
            <a:off x="7858976" y="5377989"/>
            <a:ext cx="936324" cy="437410"/>
          </a:xfrm>
          <a:prstGeom prst="rect">
            <a:avLst/>
          </a:prstGeom>
          <a:noFill/>
          <a:ln w="38100">
            <a:solidFill>
              <a:srgbClr val="325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>
            <p:custDataLst>
              <p:tags r:id="rId22"/>
            </p:custDataLst>
          </p:nvPr>
        </p:nvSpPr>
        <p:spPr>
          <a:xfrm>
            <a:off x="5622311" y="4036131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矩形 131"/>
          <p:cNvSpPr/>
          <p:nvPr>
            <p:custDataLst>
              <p:tags r:id="rId23"/>
            </p:custDataLst>
          </p:nvPr>
        </p:nvSpPr>
        <p:spPr>
          <a:xfrm>
            <a:off x="6402028" y="4036131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矩形 132"/>
          <p:cNvSpPr/>
          <p:nvPr>
            <p:custDataLst>
              <p:tags r:id="rId24"/>
            </p:custDataLst>
          </p:nvPr>
        </p:nvSpPr>
        <p:spPr>
          <a:xfrm>
            <a:off x="7180569" y="4036131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矩形 133"/>
          <p:cNvSpPr/>
          <p:nvPr>
            <p:custDataLst>
              <p:tags r:id="rId25"/>
            </p:custDataLst>
          </p:nvPr>
        </p:nvSpPr>
        <p:spPr>
          <a:xfrm>
            <a:off x="7959109" y="4036131"/>
            <a:ext cx="778541" cy="303219"/>
          </a:xfrm>
          <a:prstGeom prst="rect">
            <a:avLst/>
          </a:prstGeom>
          <a:solidFill>
            <a:srgbClr val="FCC3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文本框 134"/>
          <p:cNvSpPr txBox="1"/>
          <p:nvPr>
            <p:custDataLst>
              <p:tags r:id="rId26"/>
            </p:custDataLst>
          </p:nvPr>
        </p:nvSpPr>
        <p:spPr>
          <a:xfrm>
            <a:off x="5659553" y="3750545"/>
            <a:ext cx="705626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00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6" name="文本框 135"/>
          <p:cNvSpPr txBox="1"/>
          <p:nvPr>
            <p:custDataLst>
              <p:tags r:id="rId27"/>
            </p:custDataLst>
          </p:nvPr>
        </p:nvSpPr>
        <p:spPr>
          <a:xfrm>
            <a:off x="6470239" y="3750545"/>
            <a:ext cx="641336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7" name="文本框 136"/>
          <p:cNvSpPr txBox="1"/>
          <p:nvPr>
            <p:custDataLst>
              <p:tags r:id="rId28"/>
            </p:custDataLst>
          </p:nvPr>
        </p:nvSpPr>
        <p:spPr>
          <a:xfrm>
            <a:off x="7217026" y="3750545"/>
            <a:ext cx="705626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01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8" name="文本框 137"/>
          <p:cNvSpPr txBox="1"/>
          <p:nvPr>
            <p:custDataLst>
              <p:tags r:id="rId29"/>
            </p:custDataLst>
          </p:nvPr>
        </p:nvSpPr>
        <p:spPr>
          <a:xfrm>
            <a:off x="8023400" y="3750545"/>
            <a:ext cx="628007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r>
              <a:rPr lang="en-US" altLang="zh-CN" sz="135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1355" baseline="-25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39" name="直接箭头连接符 138"/>
          <p:cNvCxnSpPr/>
          <p:nvPr>
            <p:custDataLst>
              <p:tags r:id="rId30"/>
            </p:custDataLst>
          </p:nvPr>
        </p:nvCxnSpPr>
        <p:spPr>
          <a:xfrm flipH="1">
            <a:off x="6023979" y="4203496"/>
            <a:ext cx="11613" cy="406443"/>
          </a:xfrm>
          <a:prstGeom prst="straightConnector1">
            <a:avLst/>
          </a:prstGeom>
          <a:ln w="25400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>
            <p:custDataLst>
              <p:tags r:id="rId31"/>
            </p:custDataLst>
          </p:nvPr>
        </p:nvCxnSpPr>
        <p:spPr>
          <a:xfrm flipH="1">
            <a:off x="6065269" y="4182851"/>
            <a:ext cx="713533" cy="427088"/>
          </a:xfrm>
          <a:prstGeom prst="straightConnector1">
            <a:avLst/>
          </a:prstGeom>
          <a:ln w="22225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>
            <p:custDataLst>
              <p:tags r:id="rId32"/>
            </p:custDataLst>
          </p:nvPr>
        </p:nvCxnSpPr>
        <p:spPr>
          <a:xfrm flipH="1">
            <a:off x="7211051" y="4182851"/>
            <a:ext cx="352251" cy="437410"/>
          </a:xfrm>
          <a:prstGeom prst="straightConnector1">
            <a:avLst/>
          </a:prstGeom>
          <a:ln w="25400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>
            <p:custDataLst>
              <p:tags r:id="rId33"/>
            </p:custDataLst>
          </p:nvPr>
        </p:nvCxnSpPr>
        <p:spPr>
          <a:xfrm flipH="1">
            <a:off x="8325866" y="4210377"/>
            <a:ext cx="1290" cy="409884"/>
          </a:xfrm>
          <a:prstGeom prst="straightConnector1">
            <a:avLst/>
          </a:prstGeom>
          <a:ln w="25400">
            <a:solidFill>
              <a:srgbClr val="080808"/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>
            <p:custDataLst>
              <p:tags r:id="rId34"/>
            </p:custDataLst>
          </p:nvPr>
        </p:nvSpPr>
        <p:spPr>
          <a:xfrm>
            <a:off x="5510793" y="4700154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355" dirty="0"/>
          </a:p>
        </p:txBody>
      </p:sp>
      <p:sp>
        <p:nvSpPr>
          <p:cNvPr id="144" name="文本框 143"/>
          <p:cNvSpPr txBox="1"/>
          <p:nvPr>
            <p:custDataLst>
              <p:tags r:id="rId35"/>
            </p:custDataLst>
          </p:nvPr>
        </p:nvSpPr>
        <p:spPr>
          <a:xfrm>
            <a:off x="5747347" y="4703595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355" dirty="0"/>
          </a:p>
        </p:txBody>
      </p:sp>
      <p:sp>
        <p:nvSpPr>
          <p:cNvPr id="145" name="文本框 144"/>
          <p:cNvSpPr txBox="1"/>
          <p:nvPr>
            <p:custDataLst>
              <p:tags r:id="rId36"/>
            </p:custDataLst>
          </p:nvPr>
        </p:nvSpPr>
        <p:spPr>
          <a:xfrm>
            <a:off x="5977449" y="4703595"/>
            <a:ext cx="338917" cy="30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355" dirty="0"/>
          </a:p>
        </p:txBody>
      </p:sp>
      <p:sp>
        <p:nvSpPr>
          <p:cNvPr id="146" name="文本框 145"/>
          <p:cNvSpPr txBox="1"/>
          <p:nvPr>
            <p:custDataLst>
              <p:tags r:id="rId37"/>
            </p:custDataLst>
          </p:nvPr>
        </p:nvSpPr>
        <p:spPr>
          <a:xfrm>
            <a:off x="6217014" y="4703595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zh-CN" altLang="en-US" sz="1355" dirty="0"/>
          </a:p>
        </p:txBody>
      </p:sp>
      <p:sp>
        <p:nvSpPr>
          <p:cNvPr id="147" name="文本框 146"/>
          <p:cNvSpPr txBox="1"/>
          <p:nvPr>
            <p:custDataLst>
              <p:tags r:id="rId38"/>
            </p:custDataLst>
          </p:nvPr>
        </p:nvSpPr>
        <p:spPr>
          <a:xfrm>
            <a:off x="6670338" y="4700154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CN" altLang="en-US" sz="1355" dirty="0"/>
          </a:p>
        </p:txBody>
      </p:sp>
      <p:sp>
        <p:nvSpPr>
          <p:cNvPr id="148" name="文本框 147"/>
          <p:cNvSpPr txBox="1"/>
          <p:nvPr>
            <p:custDataLst>
              <p:tags r:id="rId39"/>
            </p:custDataLst>
          </p:nvPr>
        </p:nvSpPr>
        <p:spPr>
          <a:xfrm>
            <a:off x="6906892" y="4703595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/>
              <a:t>59</a:t>
            </a:r>
            <a:endParaRPr lang="en-US" altLang="zh-CN" sz="1355" dirty="0"/>
          </a:p>
        </p:txBody>
      </p:sp>
      <p:sp>
        <p:nvSpPr>
          <p:cNvPr id="149" name="文本框 148"/>
          <p:cNvSpPr txBox="1"/>
          <p:nvPr>
            <p:custDataLst>
              <p:tags r:id="rId40"/>
            </p:custDataLst>
          </p:nvPr>
        </p:nvSpPr>
        <p:spPr>
          <a:xfrm>
            <a:off x="7149038" y="4703595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  <a:endParaRPr lang="zh-CN" altLang="en-US" sz="1355" dirty="0"/>
          </a:p>
        </p:txBody>
      </p:sp>
      <p:sp>
        <p:nvSpPr>
          <p:cNvPr id="150" name="文本框 149"/>
          <p:cNvSpPr txBox="1"/>
          <p:nvPr>
            <p:custDataLst>
              <p:tags r:id="rId41"/>
            </p:custDataLst>
          </p:nvPr>
        </p:nvSpPr>
        <p:spPr>
          <a:xfrm>
            <a:off x="7376560" y="4703595"/>
            <a:ext cx="338917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5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zh-CN" altLang="en-US" sz="1355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7825859" y="4724239"/>
            <a:ext cx="1045139" cy="512677"/>
            <a:chOff x="18321" y="5974"/>
            <a:chExt cx="2430" cy="1192"/>
          </a:xfrm>
        </p:grpSpPr>
        <p:sp>
          <p:nvSpPr>
            <p:cNvPr id="151" name="文本框 150"/>
            <p:cNvSpPr txBox="1"/>
            <p:nvPr>
              <p:custDataLst>
                <p:tags r:id="rId42"/>
              </p:custDataLst>
            </p:nvPr>
          </p:nvSpPr>
          <p:spPr>
            <a:xfrm>
              <a:off x="18321" y="5974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CN" altLang="en-US" sz="1355" dirty="0"/>
            </a:p>
          </p:txBody>
        </p:sp>
        <p:sp>
          <p:nvSpPr>
            <p:cNvPr id="152" name="文本框 151"/>
            <p:cNvSpPr txBox="1"/>
            <p:nvPr>
              <p:custDataLst>
                <p:tags r:id="rId43"/>
              </p:custDataLst>
            </p:nvPr>
          </p:nvSpPr>
          <p:spPr>
            <a:xfrm>
              <a:off x="18871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zh-CN" altLang="en-US" sz="1355" dirty="0"/>
            </a:p>
          </p:txBody>
        </p:sp>
        <p:sp>
          <p:nvSpPr>
            <p:cNvPr id="153" name="文本框 152"/>
            <p:cNvSpPr txBox="1"/>
            <p:nvPr>
              <p:custDataLst>
                <p:tags r:id="rId44"/>
              </p:custDataLst>
            </p:nvPr>
          </p:nvSpPr>
          <p:spPr>
            <a:xfrm>
              <a:off x="19434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zh-CN" altLang="en-US" sz="1355" dirty="0"/>
            </a:p>
          </p:txBody>
        </p:sp>
        <p:sp>
          <p:nvSpPr>
            <p:cNvPr id="154" name="文本框 153"/>
            <p:cNvSpPr txBox="1"/>
            <p:nvPr>
              <p:custDataLst>
                <p:tags r:id="rId45"/>
              </p:custDataLst>
            </p:nvPr>
          </p:nvSpPr>
          <p:spPr>
            <a:xfrm>
              <a:off x="19963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r>
              <a:endParaRPr lang="zh-CN" altLang="en-US" sz="1355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825859" y="5367667"/>
            <a:ext cx="1021914" cy="512677"/>
            <a:chOff x="18321" y="5974"/>
            <a:chExt cx="2376" cy="1192"/>
          </a:xfrm>
        </p:grpSpPr>
        <p:sp>
          <p:nvSpPr>
            <p:cNvPr id="157" name="文本框 156"/>
            <p:cNvSpPr txBox="1"/>
            <p:nvPr>
              <p:custDataLst>
                <p:tags r:id="rId46"/>
              </p:custDataLst>
            </p:nvPr>
          </p:nvSpPr>
          <p:spPr>
            <a:xfrm>
              <a:off x="18321" y="5974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en-US" altLang="zh-CN" sz="135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文本框 157"/>
            <p:cNvSpPr txBox="1"/>
            <p:nvPr>
              <p:custDataLst>
                <p:tags r:id="rId47"/>
              </p:custDataLst>
            </p:nvPr>
          </p:nvSpPr>
          <p:spPr>
            <a:xfrm>
              <a:off x="18871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en-US" altLang="zh-CN" sz="135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文本框 158"/>
            <p:cNvSpPr txBox="1"/>
            <p:nvPr>
              <p:custDataLst>
                <p:tags r:id="rId48"/>
              </p:custDataLst>
            </p:nvPr>
          </p:nvSpPr>
          <p:spPr>
            <a:xfrm>
              <a:off x="19434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zh-CN" sz="135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文本框 159"/>
            <p:cNvSpPr txBox="1"/>
            <p:nvPr>
              <p:custDataLst>
                <p:tags r:id="rId49"/>
              </p:custDataLst>
            </p:nvPr>
          </p:nvSpPr>
          <p:spPr>
            <a:xfrm>
              <a:off x="19909" y="5982"/>
              <a:ext cx="788" cy="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sz="135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508058" y="5353903"/>
            <a:ext cx="1033096" cy="512677"/>
            <a:chOff x="18321" y="5974"/>
            <a:chExt cx="2402" cy="1192"/>
          </a:xfrm>
        </p:grpSpPr>
        <p:sp>
          <p:nvSpPr>
            <p:cNvPr id="162" name="文本框 161"/>
            <p:cNvSpPr txBox="1"/>
            <p:nvPr>
              <p:custDataLst>
                <p:tags r:id="rId50"/>
              </p:custDataLst>
            </p:nvPr>
          </p:nvSpPr>
          <p:spPr>
            <a:xfrm>
              <a:off x="18321" y="5974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r>
              <a:endParaRPr lang="zh-CN" altLang="en-US" sz="1355" dirty="0"/>
            </a:p>
          </p:txBody>
        </p:sp>
        <p:sp>
          <p:nvSpPr>
            <p:cNvPr id="163" name="文本框 162"/>
            <p:cNvSpPr txBox="1"/>
            <p:nvPr>
              <p:custDataLst>
                <p:tags r:id="rId51"/>
              </p:custDataLst>
            </p:nvPr>
          </p:nvSpPr>
          <p:spPr>
            <a:xfrm>
              <a:off x="18871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81</a:t>
              </a:r>
              <a:endParaRPr lang="zh-CN" altLang="en-US" sz="1355" dirty="0"/>
            </a:p>
          </p:txBody>
        </p:sp>
        <p:sp>
          <p:nvSpPr>
            <p:cNvPr id="164" name="文本框 163"/>
            <p:cNvSpPr txBox="1"/>
            <p:nvPr>
              <p:custDataLst>
                <p:tags r:id="rId52"/>
              </p:custDataLst>
            </p:nvPr>
          </p:nvSpPr>
          <p:spPr>
            <a:xfrm>
              <a:off x="19434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/>
                <a:t>70</a:t>
              </a:r>
              <a:endParaRPr lang="en-US" altLang="zh-CN" sz="1355" dirty="0"/>
            </a:p>
          </p:txBody>
        </p:sp>
        <p:sp>
          <p:nvSpPr>
            <p:cNvPr id="165" name="文本框 164"/>
            <p:cNvSpPr txBox="1"/>
            <p:nvPr>
              <p:custDataLst>
                <p:tags r:id="rId53"/>
              </p:custDataLst>
            </p:nvPr>
          </p:nvSpPr>
          <p:spPr>
            <a:xfrm>
              <a:off x="19935" y="5982"/>
              <a:ext cx="788" cy="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355" dirty="0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6670184" y="5352183"/>
            <a:ext cx="1045139" cy="512677"/>
            <a:chOff x="18321" y="5974"/>
            <a:chExt cx="2430" cy="1192"/>
          </a:xfrm>
        </p:grpSpPr>
        <p:sp>
          <p:nvSpPr>
            <p:cNvPr id="167" name="文本框 166"/>
            <p:cNvSpPr txBox="1"/>
            <p:nvPr>
              <p:custDataLst>
                <p:tags r:id="rId54"/>
              </p:custDataLst>
            </p:nvPr>
          </p:nvSpPr>
          <p:spPr>
            <a:xfrm>
              <a:off x="18321" y="5974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zh-CN" altLang="en-US" sz="1355" dirty="0"/>
            </a:p>
          </p:txBody>
        </p:sp>
        <p:sp>
          <p:nvSpPr>
            <p:cNvPr id="168" name="文本框 167"/>
            <p:cNvSpPr txBox="1"/>
            <p:nvPr>
              <p:custDataLst>
                <p:tags r:id="rId55"/>
              </p:custDataLst>
            </p:nvPr>
          </p:nvSpPr>
          <p:spPr>
            <a:xfrm>
              <a:off x="18871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1355" dirty="0"/>
            </a:p>
          </p:txBody>
        </p:sp>
        <p:sp>
          <p:nvSpPr>
            <p:cNvPr id="169" name="文本框 168"/>
            <p:cNvSpPr txBox="1"/>
            <p:nvPr>
              <p:custDataLst>
                <p:tags r:id="rId56"/>
              </p:custDataLst>
            </p:nvPr>
          </p:nvSpPr>
          <p:spPr>
            <a:xfrm>
              <a:off x="19362" y="5982"/>
              <a:ext cx="788" cy="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355" dirty="0"/>
            </a:p>
          </p:txBody>
        </p:sp>
        <p:sp>
          <p:nvSpPr>
            <p:cNvPr id="170" name="文本框 169"/>
            <p:cNvSpPr txBox="1"/>
            <p:nvPr>
              <p:custDataLst>
                <p:tags r:id="rId57"/>
              </p:custDataLst>
            </p:nvPr>
          </p:nvSpPr>
          <p:spPr>
            <a:xfrm>
              <a:off x="19963" y="5982"/>
              <a:ext cx="788" cy="1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85</a:t>
              </a:r>
              <a:endParaRPr lang="zh-CN" altLang="en-US" sz="1355" dirty="0"/>
            </a:p>
          </p:txBody>
        </p:sp>
      </p:grpSp>
      <p:sp>
        <p:nvSpPr>
          <p:cNvPr id="48" name="文本框 47"/>
          <p:cNvSpPr txBox="1"/>
          <p:nvPr>
            <p:custDataLst>
              <p:tags r:id="rId58"/>
            </p:custDataLst>
          </p:nvPr>
        </p:nvSpPr>
        <p:spPr>
          <a:xfrm>
            <a:off x="5531284" y="5085092"/>
            <a:ext cx="962560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b="1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</a:t>
            </a:r>
            <a:endParaRPr lang="en-US" altLang="zh-CN" sz="1355" b="1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1" name="文本框 170"/>
          <p:cNvSpPr txBox="1"/>
          <p:nvPr>
            <p:custDataLst>
              <p:tags r:id="rId59"/>
            </p:custDataLst>
          </p:nvPr>
        </p:nvSpPr>
        <p:spPr>
          <a:xfrm>
            <a:off x="6699001" y="5103156"/>
            <a:ext cx="962560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b="1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</a:t>
            </a:r>
            <a:endParaRPr lang="en-US" altLang="zh-CN" sz="1355" b="1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2" name="文本框 171"/>
          <p:cNvSpPr txBox="1"/>
          <p:nvPr>
            <p:custDataLst>
              <p:tags r:id="rId60"/>
            </p:custDataLst>
          </p:nvPr>
        </p:nvSpPr>
        <p:spPr>
          <a:xfrm>
            <a:off x="7858976" y="5102726"/>
            <a:ext cx="962560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355" b="1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</a:t>
            </a:r>
            <a:endParaRPr lang="en-US" altLang="zh-CN" sz="1355" b="1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3" name="椭圆 172"/>
          <p:cNvSpPr/>
          <p:nvPr>
            <p:custDataLst>
              <p:tags r:id="rId61"/>
            </p:custDataLst>
          </p:nvPr>
        </p:nvSpPr>
        <p:spPr>
          <a:xfrm>
            <a:off x="7811399" y="5323047"/>
            <a:ext cx="1022289" cy="33030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grpSp>
        <p:nvGrpSpPr>
          <p:cNvPr id="3" name="组合 2"/>
          <p:cNvGrpSpPr/>
          <p:nvPr/>
        </p:nvGrpSpPr>
        <p:grpSpPr>
          <a:xfrm>
            <a:off x="9234017" y="4599000"/>
            <a:ext cx="1212806" cy="351967"/>
            <a:chOff x="9115342" y="4940898"/>
            <a:chExt cx="1790594" cy="519646"/>
          </a:xfrm>
        </p:grpSpPr>
        <p:sp>
          <p:nvSpPr>
            <p:cNvPr id="4" name="矩形 3"/>
            <p:cNvSpPr/>
            <p:nvPr>
              <p:custDataLst>
                <p:tags r:id="rId62"/>
              </p:custDataLst>
            </p:nvPr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solidFill>
              <a:srgbClr val="B4C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3"/>
              </p:custDataLst>
            </p:nvPr>
          </p:nvSpPr>
          <p:spPr>
            <a:xfrm>
              <a:off x="9115342" y="5017098"/>
              <a:ext cx="500312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355" dirty="0"/>
            </a:p>
          </p:txBody>
        </p:sp>
        <p:sp>
          <p:nvSpPr>
            <p:cNvPr id="17" name="文本框 16"/>
            <p:cNvSpPr txBox="1"/>
            <p:nvPr>
              <p:custDataLst>
                <p:tags r:id="rId64"/>
              </p:custDataLst>
            </p:nvPr>
          </p:nvSpPr>
          <p:spPr>
            <a:xfrm>
              <a:off x="9145187" y="4940898"/>
              <a:ext cx="1725930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5" b="1" dirty="0"/>
                <a:t>...</a:t>
              </a:r>
              <a:endParaRPr lang="en-US" sz="1355" b="1" dirty="0"/>
            </a:p>
          </p:txBody>
        </p:sp>
        <p:sp>
          <p:nvSpPr>
            <p:cNvPr id="19" name="文本框 18"/>
            <p:cNvSpPr txBox="1"/>
            <p:nvPr>
              <p:custDataLst>
                <p:tags r:id="rId65"/>
              </p:custDataLst>
            </p:nvPr>
          </p:nvSpPr>
          <p:spPr>
            <a:xfrm>
              <a:off x="9974484" y="5017098"/>
              <a:ext cx="500312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355" dirty="0"/>
            </a:p>
          </p:txBody>
        </p:sp>
        <p:sp>
          <p:nvSpPr>
            <p:cNvPr id="21" name="文本框 20"/>
            <p:cNvSpPr txBox="1"/>
            <p:nvPr>
              <p:custDataLst>
                <p:tags r:id="rId66"/>
              </p:custDataLst>
            </p:nvPr>
          </p:nvSpPr>
          <p:spPr>
            <a:xfrm>
              <a:off x="10405624" y="5017098"/>
              <a:ext cx="500312" cy="443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13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>
            <p:custDataLst>
              <p:tags r:id="rId67"/>
            </p:custDataLst>
          </p:nvPr>
        </p:nvSpPr>
        <p:spPr>
          <a:xfrm>
            <a:off x="9263199" y="4661383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236598" y="4426961"/>
            <a:ext cx="1212806" cy="509270"/>
            <a:chOff x="9115342" y="5017098"/>
            <a:chExt cx="1790594" cy="751889"/>
          </a:xfrm>
        </p:grpSpPr>
        <p:sp>
          <p:nvSpPr>
            <p:cNvPr id="36" name="矩形 35"/>
            <p:cNvSpPr/>
            <p:nvPr>
              <p:custDataLst>
                <p:tags r:id="rId68"/>
              </p:custDataLst>
            </p:nvPr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solidFill>
              <a:srgbClr val="B4C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69"/>
              </p:custDataLst>
            </p:nvPr>
          </p:nvSpPr>
          <p:spPr>
            <a:xfrm>
              <a:off x="9115342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zh-CN" altLang="en-US" sz="1355" strike="sngStrike" dirty="0"/>
            </a:p>
          </p:txBody>
        </p:sp>
        <p:sp>
          <p:nvSpPr>
            <p:cNvPr id="38" name="文本框 37"/>
            <p:cNvSpPr txBox="1"/>
            <p:nvPr>
              <p:custDataLst>
                <p:tags r:id="rId70"/>
              </p:custDataLst>
            </p:nvPr>
          </p:nvSpPr>
          <p:spPr>
            <a:xfrm>
              <a:off x="9563158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latin typeface="Arial" panose="020B0604020202020204" pitchFamily="34" charset="0"/>
                  <a:cs typeface="Arial" panose="020B0604020202020204" pitchFamily="34" charset="0"/>
                </a:rPr>
                <a:t>61</a:t>
              </a:r>
              <a:endParaRPr lang="zh-CN" altLang="en-US" sz="1355" dirty="0"/>
            </a:p>
          </p:txBody>
        </p:sp>
        <p:sp>
          <p:nvSpPr>
            <p:cNvPr id="39" name="文本框 38"/>
            <p:cNvSpPr txBox="1"/>
            <p:nvPr>
              <p:custDataLst>
                <p:tags r:id="rId71"/>
              </p:custDataLst>
            </p:nvPr>
          </p:nvSpPr>
          <p:spPr>
            <a:xfrm>
              <a:off x="997448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85</a:t>
              </a:r>
              <a:endParaRPr lang="en-US" altLang="zh-CN" sz="1355" strike="sngStrik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2"/>
              </p:custDataLst>
            </p:nvPr>
          </p:nvSpPr>
          <p:spPr>
            <a:xfrm>
              <a:off x="10405624" y="5017098"/>
              <a:ext cx="500312" cy="751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en-US" altLang="zh-CN" sz="1355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/>
            <p:cNvCxnSpPr/>
            <p:nvPr>
              <p:custDataLst>
                <p:tags r:id="rId73"/>
              </p:custDataLst>
            </p:nvPr>
          </p:nvCxnSpPr>
          <p:spPr>
            <a:xfrm>
              <a:off x="9568598" y="5048242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74"/>
              </p:custDataLst>
            </p:nvPr>
          </p:nvCxnSpPr>
          <p:spPr>
            <a:xfrm>
              <a:off x="9990295" y="5057140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75"/>
              </p:custDataLst>
            </p:nvPr>
          </p:nvCxnSpPr>
          <p:spPr>
            <a:xfrm>
              <a:off x="10420121" y="5057139"/>
              <a:ext cx="0" cy="320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>
            <p:custDataLst>
              <p:tags r:id="rId76"/>
            </p:custDataLst>
          </p:nvPr>
        </p:nvSpPr>
        <p:spPr>
          <a:xfrm>
            <a:off x="9262339" y="4448054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9234017" y="4226535"/>
            <a:ext cx="1212806" cy="509270"/>
            <a:chOff x="9115342" y="5017098"/>
            <a:chExt cx="1790594" cy="751889"/>
          </a:xfrm>
          <a:solidFill>
            <a:srgbClr val="B4C7E7"/>
          </a:solidFill>
        </p:grpSpPr>
        <p:sp>
          <p:nvSpPr>
            <p:cNvPr id="61" name="矩形 60"/>
            <p:cNvSpPr/>
            <p:nvPr>
              <p:custDataLst>
                <p:tags r:id="rId77"/>
              </p:custDataLst>
            </p:nvPr>
          </p:nvSpPr>
          <p:spPr>
            <a:xfrm>
              <a:off x="9145587" y="5057140"/>
              <a:ext cx="1740535" cy="3200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5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78"/>
              </p:custDataLst>
            </p:nvPr>
          </p:nvSpPr>
          <p:spPr>
            <a:xfrm>
              <a:off x="9115342" y="5017098"/>
              <a:ext cx="500312" cy="75188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1355" strike="sngStrike" dirty="0"/>
            </a:p>
          </p:txBody>
        </p:sp>
        <p:sp>
          <p:nvSpPr>
            <p:cNvPr id="63" name="文本框 62"/>
            <p:cNvSpPr txBox="1"/>
            <p:nvPr>
              <p:custDataLst>
                <p:tags r:id="rId79"/>
              </p:custDataLst>
            </p:nvPr>
          </p:nvSpPr>
          <p:spPr>
            <a:xfrm>
              <a:off x="9563158" y="5017098"/>
              <a:ext cx="500312" cy="75188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51</a:t>
              </a:r>
              <a:endParaRPr lang="en-US" altLang="zh-CN" sz="1355" strike="sngStrik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>
              <p:custDataLst>
                <p:tags r:id="rId80"/>
              </p:custDataLst>
            </p:nvPr>
          </p:nvSpPr>
          <p:spPr>
            <a:xfrm>
              <a:off x="9974484" y="5017098"/>
              <a:ext cx="500312" cy="75188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1355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59</a:t>
              </a:r>
              <a:endParaRPr lang="en-US" altLang="zh-CN" sz="1355" strike="sngStrik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>
              <p:custDataLst>
                <p:tags r:id="rId81"/>
              </p:custDataLst>
            </p:nvPr>
          </p:nvSpPr>
          <p:spPr>
            <a:xfrm>
              <a:off x="10405624" y="5017098"/>
              <a:ext cx="500312" cy="75188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135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 sz="13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82"/>
              </p:custDataLst>
            </p:nvPr>
          </p:nvCxnSpPr>
          <p:spPr>
            <a:xfrm>
              <a:off x="9568598" y="5048242"/>
              <a:ext cx="0" cy="32002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83"/>
              </p:custDataLst>
            </p:nvPr>
          </p:nvCxnSpPr>
          <p:spPr>
            <a:xfrm>
              <a:off x="9990295" y="5057140"/>
              <a:ext cx="0" cy="32002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84"/>
              </p:custDataLst>
            </p:nvPr>
          </p:nvCxnSpPr>
          <p:spPr>
            <a:xfrm>
              <a:off x="10420121" y="5057139"/>
              <a:ext cx="0" cy="32002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/>
          <p:cNvSpPr/>
          <p:nvPr>
            <p:custDataLst>
              <p:tags r:id="rId85"/>
            </p:custDataLst>
          </p:nvPr>
        </p:nvSpPr>
        <p:spPr>
          <a:xfrm>
            <a:off x="9263199" y="4247629"/>
            <a:ext cx="1177007" cy="221936"/>
          </a:xfrm>
          <a:prstGeom prst="rect">
            <a:avLst/>
          </a:prstGeom>
          <a:noFill/>
          <a:ln w="38100">
            <a:solidFill>
              <a:srgbClr val="3B2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>
            <p:custDataLst>
              <p:tags r:id="rId86"/>
            </p:custDataLst>
          </p:nvPr>
        </p:nvSpPr>
        <p:spPr>
          <a:xfrm>
            <a:off x="5354978" y="2846429"/>
            <a:ext cx="5361177" cy="624073"/>
          </a:xfrm>
          <a:prstGeom prst="rect">
            <a:avLst/>
          </a:prstGeom>
          <a:solidFill>
            <a:srgbClr val="F2F2F2">
              <a:alpha val="44000"/>
            </a:srgbClr>
          </a:solidFill>
          <a:ln w="9525" cmpd="sng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sp>
        <p:nvSpPr>
          <p:cNvPr id="183" name="矩形 182"/>
          <p:cNvSpPr/>
          <p:nvPr>
            <p:custDataLst>
              <p:tags r:id="rId87"/>
            </p:custDataLst>
          </p:nvPr>
        </p:nvSpPr>
        <p:spPr>
          <a:xfrm>
            <a:off x="7783983" y="2847018"/>
            <a:ext cx="389890" cy="341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25" dirty="0">
                <a:solidFill>
                  <a:srgbClr val="6EA74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➋</a:t>
            </a:r>
            <a:endParaRPr lang="en-US" altLang="zh-CN" sz="1625" dirty="0">
              <a:solidFill>
                <a:srgbClr val="6EA745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6" name="文本框 185"/>
          <p:cNvSpPr txBox="1"/>
          <p:nvPr>
            <p:custDataLst>
              <p:tags r:id="rId88"/>
            </p:custDataLst>
          </p:nvPr>
        </p:nvSpPr>
        <p:spPr>
          <a:xfrm>
            <a:off x="8076984" y="2862773"/>
            <a:ext cx="2499903" cy="3003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1355" b="1" dirty="0">
                <a:solidFill>
                  <a:srgbClr val="6EA745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Add fingerprints of the keys</a:t>
            </a:r>
            <a:endParaRPr lang="en-US" altLang="zh-CN" sz="1355" b="1" dirty="0">
              <a:solidFill>
                <a:srgbClr val="6EA745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1" name="文本框 180"/>
          <p:cNvSpPr txBox="1"/>
          <p:nvPr>
            <p:custDataLst>
              <p:tags r:id="rId89"/>
            </p:custDataLst>
          </p:nvPr>
        </p:nvSpPr>
        <p:spPr>
          <a:xfrm flipH="1">
            <a:off x="5436774" y="2846735"/>
            <a:ext cx="351021" cy="341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➊</a:t>
            </a:r>
            <a:endParaRPr lang="en-US" altLang="zh-CN" sz="1625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4" name="文本框 183"/>
          <p:cNvSpPr txBox="1"/>
          <p:nvPr>
            <p:custDataLst>
              <p:tags r:id="rId90"/>
            </p:custDataLst>
          </p:nvPr>
        </p:nvSpPr>
        <p:spPr>
          <a:xfrm>
            <a:off x="5428416" y="3158512"/>
            <a:ext cx="389890" cy="3416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25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➌</a:t>
            </a:r>
            <a:endParaRPr lang="en-US" altLang="zh-CN" sz="1625" dirty="0">
              <a:solidFill>
                <a:srgbClr val="8038B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5747007" y="2873096"/>
            <a:ext cx="1984171" cy="3003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1355" b="1" dirty="0">
                <a:solidFill>
                  <a:srgbClr val="2F5597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Flush to </a:t>
            </a:r>
            <a:r>
              <a:rPr lang="en-US" altLang="zh-CN" sz="1355" b="1" dirty="0" err="1">
                <a:solidFill>
                  <a:srgbClr val="2F5597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Pmem</a:t>
            </a:r>
            <a:r>
              <a:rPr lang="en-US" altLang="zh-CN" sz="1355" b="1" dirty="0">
                <a:solidFill>
                  <a:srgbClr val="2F5597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Table</a:t>
            </a:r>
            <a:endParaRPr lang="en-US" altLang="zh-CN" sz="1355" b="1" dirty="0">
              <a:solidFill>
                <a:srgbClr val="2F5597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7" name="文本框 186"/>
          <p:cNvSpPr txBox="1"/>
          <p:nvPr>
            <p:custDataLst>
              <p:tags r:id="rId91"/>
            </p:custDataLst>
          </p:nvPr>
        </p:nvSpPr>
        <p:spPr>
          <a:xfrm>
            <a:off x="5747007" y="3169863"/>
            <a:ext cx="2156082" cy="3003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1355" b="1" dirty="0">
                <a:solidFill>
                  <a:srgbClr val="8038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Flip corresponding bits </a:t>
            </a:r>
            <a:endParaRPr lang="en-US" altLang="zh-CN" sz="1355" b="1" dirty="0">
              <a:solidFill>
                <a:srgbClr val="8038B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4989237" y="3666531"/>
            <a:ext cx="3116370" cy="865146"/>
          </a:xfrm>
          <a:custGeom>
            <a:avLst/>
            <a:gdLst>
              <a:gd name="connsiteX0" fmla="*/ 0 w 4601028"/>
              <a:gd name="connsiteY0" fmla="*/ 1301385 h 1301385"/>
              <a:gd name="connsiteX1" fmla="*/ 1291771 w 4601028"/>
              <a:gd name="connsiteY1" fmla="*/ 67671 h 1301385"/>
              <a:gd name="connsiteX2" fmla="*/ 4601028 w 4601028"/>
              <a:gd name="connsiteY2" fmla="*/ 270871 h 1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1028" h="1301385">
                <a:moveTo>
                  <a:pt x="0" y="1301385"/>
                </a:moveTo>
                <a:cubicBezTo>
                  <a:pt x="262466" y="770404"/>
                  <a:pt x="524933" y="239423"/>
                  <a:pt x="1291771" y="67671"/>
                </a:cubicBezTo>
                <a:cubicBezTo>
                  <a:pt x="2058609" y="-104081"/>
                  <a:pt x="3329818" y="83395"/>
                  <a:pt x="4601028" y="270871"/>
                </a:cubicBezTo>
              </a:path>
            </a:pathLst>
          </a:custGeom>
          <a:noFill/>
          <a:ln w="38100">
            <a:solidFill>
              <a:srgbClr val="2F5597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0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92"/>
            </p:custDataLst>
          </p:nvPr>
        </p:nvPicPr>
        <p:blipFill>
          <a:blip r:embed="rId93"/>
          <a:stretch>
            <a:fillRect/>
          </a:stretch>
        </p:blipFill>
        <p:spPr>
          <a:xfrm>
            <a:off x="3691255" y="229235"/>
            <a:ext cx="4168775" cy="2400300"/>
          </a:xfrm>
          <a:prstGeom prst="rect">
            <a:avLst/>
          </a:prstGeom>
        </p:spPr>
      </p:pic>
      <p:sp>
        <p:nvSpPr>
          <p:cNvPr id="29" name="文本框 28"/>
          <p:cNvSpPr txBox="1"/>
          <p:nvPr>
            <p:custDataLst>
              <p:tags r:id="rId94"/>
            </p:custDataLst>
          </p:nvPr>
        </p:nvSpPr>
        <p:spPr>
          <a:xfrm>
            <a:off x="7985976" y="5229726"/>
            <a:ext cx="962560" cy="30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355" b="1" dirty="0">
                <a:solidFill>
                  <a:srgbClr val="2F481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</a:t>
            </a:r>
            <a:endParaRPr lang="en-US" altLang="zh-CN" sz="1355" b="1" baseline="-25000" dirty="0">
              <a:solidFill>
                <a:srgbClr val="2F481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COMMONDATA" val="eyJoZGlkIjoiZTVlNDA3NzAxMGE1YjUyY2U5YTE3ZWYwZTlmMDVlZDMifQ=="/>
  <p:tag name="KSO_WPP_MARK_KEY" val="d2c883de-e4c0-4ec7-99eb-8fdc814cd1c6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TABLE_ENDDRAG_ORIGIN_RECT" val="57*24"/>
  <p:tag name="TABLE_ENDDRAG_RECT" val="920*9*57*24"/>
  <p:tag name="KSO_WM_UNIT_TABLE_BEAUTIFY" val="smartTable{2dc0fe85-f879-4f48-86c1-e9868f7ddc18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TABLE_BEAUTIFY" val="smartTable{429b9209-2090-44c5-8932-79f85eac64bc}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ys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t">
        <a:spAutoFit/>
      </a:bodyPr>
      <a:lstStyle>
        <a:defPPr>
          <a:defRPr lang="en-US" altLang="zh-CN" sz="1000">
            <a:latin typeface="Arial" panose="020B0604020202020204" pitchFamily="34" charset="0"/>
            <a:cs typeface="Arial" panose="020B0604020202020204" pitchFamily="3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312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yzx</dc:creator>
  <cp:lastModifiedBy>　  倾心，</cp:lastModifiedBy>
  <cp:revision>213</cp:revision>
  <cp:lastPrinted>2023-03-30T03:15:00Z</cp:lastPrinted>
  <dcterms:created xsi:type="dcterms:W3CDTF">2022-08-12T06:33:00Z</dcterms:created>
  <dcterms:modified xsi:type="dcterms:W3CDTF">2023-07-24T03:29:38Z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46D7C8F727F24A59A41E677BA9513E44_12</vt:lpwstr>
  </property>
  <property fmtid="{D5CDD505-2E9C-101B-9397-08002B2CF9AE}" pid="3" name="KSOProductBuildVer">
    <vt:lpwstr>2052-11.1.0.14309</vt:lpwstr>
  </property>
</Properties>
</file>