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366F-C4EA-460A-B656-7A49ADF6AA79}" type="datetimeFigureOut">
              <a:rPr lang="zh-CN" altLang="en-US" smtClean="0"/>
              <a:t>2014/9/2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AA7-BEF6-4D34-86FB-28E739EF3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7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366F-C4EA-460A-B656-7A49ADF6AA79}" type="datetimeFigureOut">
              <a:rPr lang="zh-CN" altLang="en-US" smtClean="0"/>
              <a:t>2014/9/2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AA7-BEF6-4D34-86FB-28E739EF3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78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366F-C4EA-460A-B656-7A49ADF6AA79}" type="datetimeFigureOut">
              <a:rPr lang="zh-CN" altLang="en-US" smtClean="0"/>
              <a:t>2014/9/2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AA7-BEF6-4D34-86FB-28E739EF3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59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366F-C4EA-460A-B656-7A49ADF6AA79}" type="datetimeFigureOut">
              <a:rPr lang="zh-CN" altLang="en-US" smtClean="0"/>
              <a:t>2014/9/2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AA7-BEF6-4D34-86FB-28E739EF3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47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366F-C4EA-460A-B656-7A49ADF6AA79}" type="datetimeFigureOut">
              <a:rPr lang="zh-CN" altLang="en-US" smtClean="0"/>
              <a:t>2014/9/2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AA7-BEF6-4D34-86FB-28E739EF3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76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366F-C4EA-460A-B656-7A49ADF6AA79}" type="datetimeFigureOut">
              <a:rPr lang="zh-CN" altLang="en-US" smtClean="0"/>
              <a:t>2014/9/2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AA7-BEF6-4D34-86FB-28E739EF3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22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366F-C4EA-460A-B656-7A49ADF6AA79}" type="datetimeFigureOut">
              <a:rPr lang="zh-CN" altLang="en-US" smtClean="0"/>
              <a:t>2014/9/2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AA7-BEF6-4D34-86FB-28E739EF3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91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366F-C4EA-460A-B656-7A49ADF6AA79}" type="datetimeFigureOut">
              <a:rPr lang="zh-CN" altLang="en-US" smtClean="0"/>
              <a:t>2014/9/2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AA7-BEF6-4D34-86FB-28E739EF3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96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366F-C4EA-460A-B656-7A49ADF6AA79}" type="datetimeFigureOut">
              <a:rPr lang="zh-CN" altLang="en-US" smtClean="0"/>
              <a:t>2014/9/2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AA7-BEF6-4D34-86FB-28E739EF3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73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366F-C4EA-460A-B656-7A49ADF6AA79}" type="datetimeFigureOut">
              <a:rPr lang="zh-CN" altLang="en-US" smtClean="0"/>
              <a:t>2014/9/2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AA7-BEF6-4D34-86FB-28E739EF3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45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366F-C4EA-460A-B656-7A49ADF6AA79}" type="datetimeFigureOut">
              <a:rPr lang="zh-CN" altLang="en-US" smtClean="0"/>
              <a:t>2014/9/2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AA7-BEF6-4D34-86FB-28E739EF3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05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F366F-C4EA-460A-B656-7A49ADF6AA79}" type="datetimeFigureOut">
              <a:rPr lang="zh-CN" altLang="en-US" smtClean="0"/>
              <a:t>2014/9/2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F2AA7-BEF6-4D34-86FB-28E739EF3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98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717032"/>
            <a:ext cx="3134992" cy="2782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457742"/>
            <a:ext cx="3134163" cy="3238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92" y="724322"/>
            <a:ext cx="3134992" cy="2782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652427"/>
            <a:ext cx="3134992" cy="2782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393137"/>
            <a:ext cx="3134163" cy="3238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668" y="659717"/>
            <a:ext cx="3134992" cy="278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1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wangjinzhi</dc:creator>
  <cp:lastModifiedBy>wangjinzhi</cp:lastModifiedBy>
  <cp:revision>4</cp:revision>
  <dcterms:created xsi:type="dcterms:W3CDTF">2014-09-02T02:02:51Z</dcterms:created>
  <dcterms:modified xsi:type="dcterms:W3CDTF">2014-09-02T02:43:36Z</dcterms:modified>
</cp:coreProperties>
</file>