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87" r:id="rId3"/>
    <p:sldId id="288" r:id="rId4"/>
    <p:sldId id="289" r:id="rId5"/>
    <p:sldId id="290" r:id="rId6"/>
    <p:sldId id="291" r:id="rId7"/>
    <p:sldId id="258" r:id="rId8"/>
    <p:sldId id="259" r:id="rId9"/>
    <p:sldId id="260" r:id="rId10"/>
    <p:sldId id="269" r:id="rId11"/>
    <p:sldId id="270" r:id="rId12"/>
    <p:sldId id="28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86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0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1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59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5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5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96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597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7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76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9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8D6E-095A-485D-9DEB-E426CA3B947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AC0B-C962-4A48-A1EE-86C7C311B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道生一，一生二，二生三，三生万物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48599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CN" dirty="0"/>
              <a:t>——《</a:t>
            </a:r>
            <a:r>
              <a:rPr lang="zh-CN" altLang="en-US" dirty="0"/>
              <a:t>道德经</a:t>
            </a:r>
            <a:r>
              <a:rPr lang="en-US" altLang="zh-CN" dirty="0"/>
              <a:t>》</a:t>
            </a:r>
            <a:r>
              <a:rPr lang="zh-CN" altLang="en-US" dirty="0"/>
              <a:t>老子</a:t>
            </a:r>
          </a:p>
        </p:txBody>
      </p:sp>
      <p:sp>
        <p:nvSpPr>
          <p:cNvPr id="1048600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云平台新架构技术方案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上云概述</a:t>
            </a:r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云平台托管于商业云，利用云计算服务，大规模安装和部署以及维护变得更加简单易行，全国乃至全球访问得以实现，大数据存储、备份和分析迎刃而解，服务健康检查、故障预警以及处理机制更加完善。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4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355D-629B-0242-AAEB-6317C18D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793C3-8BA8-3843-AF17-F69058BA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云平台解决方案示意图</a:t>
            </a:r>
            <a:endParaRPr lang="en-US" altLang="zh-CN" dirty="0"/>
          </a:p>
          <a:p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zh-CN" altLang="en-US" dirty="0"/>
              <a:t>功能方案</a:t>
            </a:r>
            <a:endParaRPr lang="en-US" altLang="zh-CN" dirty="0"/>
          </a:p>
          <a:p>
            <a:r>
              <a:rPr lang="zh-CN" altLang="en-US" dirty="0"/>
              <a:t>安装部署方案</a:t>
            </a:r>
          </a:p>
        </p:txBody>
      </p:sp>
    </p:spTree>
    <p:extLst>
      <p:ext uri="{BB962C8B-B14F-4D97-AF65-F5344CB8AC3E}">
        <p14:creationId xmlns:p14="http://schemas.microsoft.com/office/powerpoint/2010/main" val="218577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54BC0-575C-4272-A35B-CCBCB55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云平台解决方案示意图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8B7E7C-AB4D-44E7-AFA3-5E2BDF252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" y="1669002"/>
            <a:ext cx="10699384" cy="5113538"/>
          </a:xfrm>
        </p:spPr>
      </p:pic>
    </p:spTree>
    <p:extLst>
      <p:ext uri="{BB962C8B-B14F-4D97-AF65-F5344CB8AC3E}">
        <p14:creationId xmlns:p14="http://schemas.microsoft.com/office/powerpoint/2010/main" val="219598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5868-4DD2-DD4E-B7B7-0C87A294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6FD1C-A088-C648-B61F-BE4FA3FD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en-US" altLang="zh-CN"/>
              <a:t>CLI</a:t>
            </a:r>
            <a:r>
              <a:rPr lang="zh-CN" altLang="en-US"/>
              <a:t> </a:t>
            </a:r>
            <a:r>
              <a:rPr lang="en-US" altLang="zh-CN"/>
              <a:t>Client</a:t>
            </a:r>
            <a:r>
              <a:rPr lang="zh-CN" altLang="en-US"/>
              <a:t> 、</a:t>
            </a:r>
            <a:r>
              <a:rPr lang="en-US" altLang="zh-CN"/>
              <a:t>UI</a:t>
            </a:r>
            <a:r>
              <a:rPr lang="zh-CN" altLang="en-US"/>
              <a:t> </a:t>
            </a:r>
            <a:r>
              <a:rPr lang="en-US" altLang="zh-CN"/>
              <a:t>Client</a:t>
            </a:r>
            <a:r>
              <a:rPr lang="zh-CN" altLang="en-US"/>
              <a:t> 通过 </a:t>
            </a:r>
            <a:r>
              <a:rPr lang="en-US" altLang="zh-CN"/>
              <a:t>Restful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 对接，实现与平台无关性的请求和响应。</a:t>
            </a:r>
            <a:endParaRPr lang="en-US" altLang="zh-CN"/>
          </a:p>
          <a:p>
            <a:r>
              <a:rPr lang="zh-CN" altLang="en-US"/>
              <a:t> 分布式技术栈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。        服务器集群，服务治理，容器部署等。</a:t>
            </a:r>
            <a:endParaRPr lang="en-US" altLang="zh-CN"/>
          </a:p>
          <a:p>
            <a:r>
              <a:rPr lang="zh-CN" altLang="en-US"/>
              <a:t>云服务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云计算，大数据存储与备份，健康检查与预警等。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66B1-9A4C-C947-AF46-3F07688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A266C-7B39-F34F-AE14-F598D9F5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停车取车、预约查询等</a:t>
            </a:r>
            <a:endParaRPr lang="en-US" altLang="zh-CN"/>
          </a:p>
          <a:p>
            <a:r>
              <a:rPr lang="zh-CN" altLang="en-US"/>
              <a:t>支付中心</a:t>
            </a:r>
            <a:endParaRPr lang="en-US" altLang="zh-CN"/>
          </a:p>
          <a:p>
            <a:r>
              <a:rPr lang="zh-CN" altLang="en-US"/>
              <a:t>消息中心</a:t>
            </a:r>
            <a:endParaRPr lang="en-US" altLang="zh-CN"/>
          </a:p>
          <a:p>
            <a:r>
              <a:rPr lang="zh-CN" altLang="en-US"/>
              <a:t>开放平台</a:t>
            </a:r>
            <a:r>
              <a:rPr lang="en-US" altLang="zh-CN"/>
              <a:t>(</a:t>
            </a:r>
            <a:r>
              <a:rPr lang="zh-CN" altLang="en-US"/>
              <a:t>第三方接入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3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CC64-E6E4-9641-8E79-5DA8F6D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安装部署方案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3CE11-8990-7649-A118-CE5B8A9F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镜像容器安装与部署</a:t>
            </a:r>
            <a:endParaRPr lang="en-US" altLang="zh-CN"/>
          </a:p>
          <a:p>
            <a:r>
              <a:rPr lang="zh-CN" altLang="en-US"/>
              <a:t>云服务存储与分析</a:t>
            </a:r>
            <a:endParaRPr lang="en-US" altLang="zh-CN"/>
          </a:p>
          <a:p>
            <a:r>
              <a:rPr lang="zh-CN" altLang="en-US"/>
              <a:t>云健康检查与监控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500C2-C29E-4746-B9DE-4ABBF12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05AB7-CD89-4646-A942-55FC24DF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核心处理逻辑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Cimc.Parkcloud.Core</a:t>
            </a:r>
            <a:r>
              <a:rPr lang="zh-CN" altLang="en-US"/>
              <a:t>项目是整个系统的核心层</a:t>
            </a:r>
            <a:r>
              <a:rPr lang="en-US" altLang="zh-CN"/>
              <a:t>(Core)</a:t>
            </a:r>
            <a:r>
              <a:rPr lang="zh-CN" altLang="en-US"/>
              <a:t>。核心层不应依赖于数据访问和其他基础结构层，因此这些依赖关系可以反转。这是通过在</a:t>
            </a:r>
            <a:r>
              <a:rPr lang="en-US" altLang="zh-CN"/>
              <a:t>Core</a:t>
            </a:r>
            <a:r>
              <a:rPr lang="zh-CN" altLang="en-US"/>
              <a:t>中添加由</a:t>
            </a:r>
            <a:r>
              <a:rPr lang="en-US" altLang="zh-CN"/>
              <a:t>Core</a:t>
            </a:r>
            <a:r>
              <a:rPr lang="zh-CN" altLang="en-US"/>
              <a:t>外部各层实现的接口或抽象来实现的。例如，如果要实现存储库模式，可以通过在</a:t>
            </a:r>
            <a:r>
              <a:rPr lang="en-US" altLang="zh-CN"/>
              <a:t>Core</a:t>
            </a:r>
            <a:r>
              <a:rPr lang="zh-CN" altLang="en-US"/>
              <a:t>中添加接口并在相应的存储层添加实现来实现。</a:t>
            </a:r>
          </a:p>
        </p:txBody>
      </p:sp>
    </p:spTree>
    <p:extLst>
      <p:ext uri="{BB962C8B-B14F-4D97-AF65-F5344CB8AC3E}">
        <p14:creationId xmlns:p14="http://schemas.microsoft.com/office/powerpoint/2010/main" val="180110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0E6A-E901-5148-985A-4202ACD3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2B59A-5666-0D44-99A1-5E2528A9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CN" altLang="en-US"/>
              <a:t>核心逻辑承载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Cimc.Parkcloud.Core.Server</a:t>
            </a:r>
            <a:r>
              <a:rPr lang="zh-CN" altLang="en-US"/>
              <a:t>项目依赖于</a:t>
            </a:r>
            <a:r>
              <a:rPr lang="en-US" altLang="zh-CN"/>
              <a:t>Core</a:t>
            </a:r>
            <a:r>
              <a:rPr lang="zh-CN" altLang="en-US"/>
              <a:t>项目，通过</a:t>
            </a:r>
            <a:r>
              <a:rPr lang="en-US" altLang="zh-CN"/>
              <a:t>controller</a:t>
            </a:r>
            <a:r>
              <a:rPr lang="zh-CN" altLang="en-US"/>
              <a:t>提供接口，定义了请求和响应的数据格式、路由映射与约束、业务接口封闭或开放等。通过对核心逻辑承载的各种定义，可确保业务接口在任何宿主的托管下均获得一致的结果。例如，在</a:t>
            </a:r>
            <a:r>
              <a:rPr lang="en-US" altLang="zh-CN"/>
              <a:t>Web</a:t>
            </a:r>
            <a:r>
              <a:rPr lang="zh-CN" altLang="en-US"/>
              <a:t>宿主和通用宿主下。</a:t>
            </a:r>
          </a:p>
        </p:txBody>
      </p:sp>
    </p:spTree>
    <p:extLst>
      <p:ext uri="{BB962C8B-B14F-4D97-AF65-F5344CB8AC3E}">
        <p14:creationId xmlns:p14="http://schemas.microsoft.com/office/powerpoint/2010/main" val="59673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C4E2-6532-2C49-894C-AF54336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3834E-A9EB-A74F-B5D7-03960516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Webapi</a:t>
            </a:r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Cimc.Parkcloud</a:t>
            </a:r>
            <a:r>
              <a:rPr lang="zh-CN" altLang="en-US"/>
              <a:t>是一个</a:t>
            </a:r>
            <a:r>
              <a:rPr lang="en-US" altLang="zh-CN"/>
              <a:t>web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 项目，作为所有业务接口的载体。通过扩展方法和反转的定义，灵活调用</a:t>
            </a:r>
            <a:r>
              <a:rPr lang="en-US" altLang="zh-CN"/>
              <a:t>Core</a:t>
            </a:r>
            <a:r>
              <a:rPr lang="zh-CN" altLang="en-US"/>
              <a:t>项目的接口实现。实际上，</a:t>
            </a:r>
            <a:r>
              <a:rPr lang="en-US" altLang="zh-CN"/>
              <a:t>Cimc.Parkcloud</a:t>
            </a:r>
            <a:r>
              <a:rPr lang="zh-CN" altLang="en-US"/>
              <a:t>将是在服务器场中提供服务，承接</a:t>
            </a:r>
            <a:r>
              <a:rPr lang="en-US" altLang="zh-CN"/>
              <a:t>CLI</a:t>
            </a:r>
            <a:r>
              <a:rPr lang="zh-CN" altLang="en-US"/>
              <a:t> </a:t>
            </a:r>
            <a:r>
              <a:rPr lang="en-US" altLang="zh-CN"/>
              <a:t>Client</a:t>
            </a:r>
            <a:r>
              <a:rPr lang="zh-CN" altLang="en-US"/>
              <a:t>、</a:t>
            </a:r>
            <a:r>
              <a:rPr lang="en-US" altLang="zh-CN"/>
              <a:t>UI</a:t>
            </a:r>
            <a:r>
              <a:rPr lang="zh-CN" altLang="en-US"/>
              <a:t> </a:t>
            </a:r>
            <a:r>
              <a:rPr lang="en-US" altLang="zh-CN"/>
              <a:t>Client</a:t>
            </a:r>
            <a:r>
              <a:rPr lang="zh-CN" altLang="en-US"/>
              <a:t> 等的调用。</a:t>
            </a:r>
          </a:p>
        </p:txBody>
      </p:sp>
    </p:spTree>
    <p:extLst>
      <p:ext uri="{BB962C8B-B14F-4D97-AF65-F5344CB8AC3E}">
        <p14:creationId xmlns:p14="http://schemas.microsoft.com/office/powerpoint/2010/main" val="230037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EA91-41C9-C54B-A38E-7821C29F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59967-29BF-3B4A-8633-C1380FE4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数据存储层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Cimc.Repositories</a:t>
            </a:r>
            <a:r>
              <a:rPr lang="zh-CN" altLang="en-US"/>
              <a:t>开头的项目是系统的存储层，支持多种数据库类型。例如，主流的关系型数据库有</a:t>
            </a:r>
            <a:r>
              <a:rPr lang="en-US" altLang="zh-CN"/>
              <a:t>SQL</a:t>
            </a:r>
            <a:r>
              <a:rPr lang="zh-CN" altLang="en-US"/>
              <a:t> </a:t>
            </a:r>
            <a:r>
              <a:rPr lang="en-US" altLang="zh-CN"/>
              <a:t>Server</a:t>
            </a:r>
            <a:r>
              <a:rPr lang="zh-CN" altLang="en-US"/>
              <a:t>，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NoSQL</a:t>
            </a:r>
            <a:r>
              <a:rPr lang="zh-CN" altLang="en-US"/>
              <a:t>数据库型有</a:t>
            </a:r>
            <a:r>
              <a:rPr lang="en-US" altLang="zh-CN"/>
              <a:t>MongoDB</a:t>
            </a:r>
            <a:r>
              <a:rPr lang="zh-CN" altLang="en-US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2173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010F-D961-4F77-8797-2BEC06BD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技术架构的演变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BC58B-5421-4584-9B92-386AA203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技术架构演变（单体架构）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30B252-3FE3-4D98-896D-9D5E0854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16" y="2824532"/>
            <a:ext cx="6096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00D04-DAC0-D049-9F13-DF8B8E47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92BF5-016B-7245-BF9E-FF6EDFC0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分布式缓存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zh-CN"/>
              <a:t>缓存对于提升性能和吞吐量极其重要，特别是对于分布式集群大规模部署来说，分布式缓存带来了一些技术的挑战，数据量也会成倍的增长。</a:t>
            </a:r>
            <a:r>
              <a:rPr lang="en-US" altLang="zh-CN"/>
              <a:t>Cimc.Providers.Cache</a:t>
            </a:r>
            <a:r>
              <a:rPr lang="zh-CN" altLang="zh-CN"/>
              <a:t>是云平台分布式缓存实现，利用</a:t>
            </a:r>
            <a:r>
              <a:rPr lang="en-US" altLang="zh-CN"/>
              <a:t>redis</a:t>
            </a:r>
            <a:r>
              <a:rPr lang="zh-CN" altLang="zh-CN"/>
              <a:t>快速、高效等特点实现分布式缓存。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04FE-C821-BC49-B745-2A1B7BF1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B206-F91D-CC47-974A-E25CB30C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日志记录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zh-CN"/>
              <a:t>日志记录可提供便捷的系统跟踪和调试，分布式大规模部署的机器和数据都成倍增长，如何通过日志记录排查问题，发现问题能快速定位并解决，无疑是给我们带来了巨大的挑战。</a:t>
            </a:r>
            <a:r>
              <a:rPr lang="en-US" altLang="zh-CN"/>
              <a:t>Cimc.Providers.Logging</a:t>
            </a:r>
            <a:r>
              <a:rPr lang="zh-CN" altLang="zh-CN"/>
              <a:t>项目是</a:t>
            </a:r>
            <a:r>
              <a:rPr lang="zh-CN" altLang="en-US"/>
              <a:t>云平台的</a:t>
            </a:r>
            <a:r>
              <a:rPr lang="zh-CN" altLang="zh-CN"/>
              <a:t>日志记录实现。使用</a:t>
            </a:r>
            <a:r>
              <a:rPr lang="en-US" altLang="zh-CN"/>
              <a:t>Microsoft.Extensions.Logging</a:t>
            </a:r>
            <a:r>
              <a:rPr lang="zh-CN" altLang="zh-CN"/>
              <a:t>扩展实现，以分布式数据存储和</a:t>
            </a:r>
            <a:r>
              <a:rPr lang="en-US" altLang="zh-CN"/>
              <a:t>web</a:t>
            </a:r>
            <a:r>
              <a:rPr lang="zh-CN" altLang="zh-CN"/>
              <a:t>查看。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C6EA4-448E-A847-AB3D-E7B865AC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2F4F-A056-CB45-ABA2-FB1843EF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服务注册与发现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zh-CN"/>
              <a:t>对于分布式系统来说，服务的注册与发现模块变得极其重要。服务注册与发现的组件比较多，如</a:t>
            </a:r>
            <a:r>
              <a:rPr lang="en-US" altLang="zh-CN"/>
              <a:t>consul</a:t>
            </a:r>
            <a:r>
              <a:rPr lang="zh-CN" altLang="zh-CN"/>
              <a:t>、</a:t>
            </a:r>
            <a:r>
              <a:rPr lang="en-US" altLang="zh-CN"/>
              <a:t>euraka</a:t>
            </a:r>
            <a:r>
              <a:rPr lang="zh-CN" altLang="zh-CN"/>
              <a:t>、</a:t>
            </a:r>
            <a:r>
              <a:rPr lang="en-US" altLang="zh-CN"/>
              <a:t>etcd</a:t>
            </a:r>
            <a:r>
              <a:rPr lang="zh-CN" altLang="zh-CN"/>
              <a:t>、</a:t>
            </a:r>
            <a:r>
              <a:rPr lang="en-US" altLang="zh-CN"/>
              <a:t>zookeeper</a:t>
            </a:r>
            <a:r>
              <a:rPr lang="zh-CN" altLang="zh-CN"/>
              <a:t>等等，因此，选择一款组件作为我们的云平台服务注册与发现变得很重要。经过研究与实践，我们的云平台将选择</a:t>
            </a:r>
            <a:r>
              <a:rPr lang="en-US" altLang="zh-CN"/>
              <a:t>consul</a:t>
            </a:r>
            <a:r>
              <a:rPr lang="zh-CN" altLang="zh-CN"/>
              <a:t>作为服务注册与发现模块。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1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C4541-CBA1-614C-BD44-4CF1FBDB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348FB-E2AF-084C-9A91-64886B84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配置中心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zh-CN"/>
              <a:t>分布式系统大规模集群部署时，应用配置在本地已经不能满足，于是便出现了配置中心的概念。</a:t>
            </a:r>
            <a:r>
              <a:rPr lang="en-US" altLang="zh-CN"/>
              <a:t>Apollo</a:t>
            </a:r>
            <a:r>
              <a:rPr lang="zh-CN" altLang="zh-CN"/>
              <a:t>（阿波罗）是一个开源的配置管理中心系统，是个比较流行的分布式配置中心。但是</a:t>
            </a:r>
            <a:r>
              <a:rPr lang="en-US" altLang="zh-CN"/>
              <a:t>Apollo</a:t>
            </a:r>
            <a:r>
              <a:rPr lang="zh-CN" altLang="zh-CN"/>
              <a:t>（阿波罗）是使用</a:t>
            </a:r>
            <a:r>
              <a:rPr lang="en-US" altLang="zh-CN"/>
              <a:t>java</a:t>
            </a:r>
            <a:r>
              <a:rPr lang="zh-CN" altLang="zh-CN"/>
              <a:t>开发的，依赖</a:t>
            </a:r>
            <a:r>
              <a:rPr lang="en-US" altLang="zh-CN"/>
              <a:t>java</a:t>
            </a:r>
            <a:r>
              <a:rPr lang="zh-CN" altLang="zh-CN"/>
              <a:t>相关组件和数据库，安装和部署比较麻烦。然而，</a:t>
            </a:r>
            <a:r>
              <a:rPr lang="en-US" altLang="zh-CN"/>
              <a:t>consul</a:t>
            </a:r>
            <a:r>
              <a:rPr lang="zh-CN" altLang="zh-CN"/>
              <a:t>自带的</a:t>
            </a:r>
            <a:r>
              <a:rPr lang="en-US" altLang="zh-CN"/>
              <a:t>key-value</a:t>
            </a:r>
            <a:r>
              <a:rPr lang="zh-CN" altLang="zh-CN"/>
              <a:t>作为配置中心也是个极其不错的选择，我们将选择它作为配置中心。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4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817BE-13B4-9845-A67D-3E492889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8F1A-E632-664C-86BB-C4027C04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支付中心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zh-CN"/>
              <a:t>停车产生的费用需要支付才能完成，云平台支付</a:t>
            </a:r>
            <a:r>
              <a:rPr lang="zh-CN" altLang="en-US"/>
              <a:t>中心</a:t>
            </a:r>
            <a:r>
              <a:rPr lang="zh-CN" altLang="zh-CN"/>
              <a:t>支持支付宝支付、微信支付以及银联支付等主流支付方式。</a:t>
            </a:r>
            <a:r>
              <a:rPr lang="zh-CN" altLang="en-US"/>
              <a:t>使用官方提供的</a:t>
            </a:r>
            <a:r>
              <a:rPr lang="en-US" altLang="zh-CN"/>
              <a:t>restful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 或 </a:t>
            </a:r>
            <a:r>
              <a:rPr lang="en-US" altLang="zh-CN"/>
              <a:t>SDK</a:t>
            </a:r>
            <a:r>
              <a:rPr lang="zh-CN" altLang="en-US"/>
              <a:t>即可实现。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764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79D-7E92-9F4C-B6A3-2EA6282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2FB7B-328F-FD49-B5AD-903E2DE0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消息中心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zh-CN"/>
              <a:t>云平台消息中心支持短信</a:t>
            </a:r>
            <a:r>
              <a:rPr lang="zh-CN" altLang="en-US"/>
              <a:t>消息</a:t>
            </a:r>
            <a:r>
              <a:rPr lang="zh-CN" altLang="zh-CN"/>
              <a:t>、邮件、移动端推送等功能。</a:t>
            </a:r>
            <a:r>
              <a:rPr lang="zh-CN" altLang="en-US"/>
              <a:t>使用云服务提供的短信消息、邮件、推送等</a:t>
            </a:r>
            <a:r>
              <a:rPr lang="en-US" altLang="zh-CN"/>
              <a:t>restful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 或 </a:t>
            </a:r>
            <a:r>
              <a:rPr lang="en-US" altLang="zh-CN"/>
              <a:t>SDK</a:t>
            </a:r>
            <a:r>
              <a:rPr lang="zh-CN" altLang="en-US"/>
              <a:t>即可实现。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605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EBFB-863C-3D43-97AC-6B85930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D687F-AFFA-134A-9FF3-ECACF5CA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开放平台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zh-CN"/>
              <a:t>云平台开放平台</a:t>
            </a:r>
            <a:r>
              <a:rPr lang="en-US" altLang="zh-CN"/>
              <a:t>,</a:t>
            </a:r>
            <a:r>
              <a:rPr lang="zh-CN" altLang="zh-CN"/>
              <a:t>致力于为开发者提供取车、车位预定、停车场查询、个人信息、订单以及余额、停车卷等服务的接入，利用开放平台，企业可以开发自己的智能停车平台。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3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19AF8-B67B-F54B-93AC-87A049EC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600"/>
              <a:t>谢谢欣赏</a:t>
            </a:r>
            <a:endParaRPr lang="en-US" altLang="zh-CN" sz="3600"/>
          </a:p>
          <a:p>
            <a:pPr marL="0" indent="0" algn="ctr">
              <a:buNone/>
            </a:pPr>
            <a:r>
              <a:rPr lang="en-US" altLang="zh-CN" sz="3600"/>
              <a:t>End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38790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BDF0B-7F4A-437A-8ED1-8738D2C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技术架构的演变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593E-8765-4D63-B791-02359A17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技术架构演变（单体架构）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B6689F-4337-481C-A6EA-42BA38E2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21" y="2731893"/>
            <a:ext cx="5362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BC1A-8386-40DF-ADA7-3B42DC3F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技术架构的演变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528E-6F5B-4F3A-AB16-6A6B5AFD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技术架构演变（服务器集群）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72D88D-7020-4632-A543-DAB7A3B3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97" y="2607769"/>
            <a:ext cx="8620310" cy="41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D93F-537D-4CA1-8842-E4D88958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技术架构的演变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D055-33BA-4C1C-BD5B-981A86C6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技术架构演变（分布式</a:t>
            </a:r>
            <a:r>
              <a:rPr lang="en-US" altLang="zh-CN" dirty="0"/>
              <a:t>/</a:t>
            </a:r>
            <a:r>
              <a:rPr lang="zh-CN" altLang="en-US" dirty="0"/>
              <a:t>微服务）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AFB8D-E4F3-4BE8-9A68-C484D3FF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2" y="2694604"/>
            <a:ext cx="8691746" cy="40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8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7673-B9AC-4992-B93A-EF3951E7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应用的演变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E42D58-9830-4806-A95E-91AB9CBE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2319337"/>
            <a:ext cx="7296150" cy="3248025"/>
          </a:xfrm>
        </p:spPr>
      </p:pic>
    </p:spTree>
    <p:extLst>
      <p:ext uri="{BB962C8B-B14F-4D97-AF65-F5344CB8AC3E}">
        <p14:creationId xmlns:p14="http://schemas.microsoft.com/office/powerpoint/2010/main" val="14910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104858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zh-CN" dirty="0"/>
              <a:t>公司现有的系统</a:t>
            </a:r>
            <a:r>
              <a:rPr lang="en-US" altLang="zh-CN" dirty="0"/>
              <a:t>APP </a:t>
            </a:r>
            <a:r>
              <a:rPr lang="zh-CN" altLang="zh-CN" dirty="0"/>
              <a:t>后台和云服务端一起承接着前端的请求处理逻辑，并在公司机房单机部署使用。现在公司希望升级改进，将</a:t>
            </a:r>
            <a:r>
              <a:rPr lang="en-US" altLang="zh-CN" dirty="0"/>
              <a:t> APP </a:t>
            </a:r>
            <a:r>
              <a:rPr lang="zh-CN" altLang="zh-CN" dirty="0"/>
              <a:t>后台和云服务端升级为云平台，并上云</a:t>
            </a:r>
            <a:r>
              <a:rPr lang="zh-CN" altLang="en-US" dirty="0"/>
              <a:t>，且要支持更高级别数据存储、分析、故障预警和处理机制</a:t>
            </a:r>
            <a:r>
              <a:rPr lang="zh-CN" altLang="zh-CN" dirty="0"/>
              <a:t>。为了实现这一目标，云平台最终选择</a:t>
            </a:r>
            <a:r>
              <a:rPr lang="en-US" altLang="zh-CN" dirty="0"/>
              <a:t> .net  core</a:t>
            </a:r>
            <a:r>
              <a:rPr lang="zh-CN" altLang="en-US" dirty="0"/>
              <a:t> </a:t>
            </a:r>
            <a:r>
              <a:rPr lang="en-US" altLang="zh-CN" dirty="0"/>
              <a:t>3.1</a:t>
            </a:r>
            <a:r>
              <a:rPr lang="zh-CN" altLang="en-US" dirty="0"/>
              <a:t>云原生框架重新规划和实现，输出技术方案文档。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>
          <a:xfrm>
            <a:off x="523875" y="490538"/>
            <a:ext cx="11239500" cy="1605526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新架构设计概述</a:t>
            </a:r>
            <a:endParaRPr lang="en-US" altLang="zh-CN" dirty="0"/>
          </a:p>
          <a:p>
            <a:r>
              <a:rPr lang="zh-CN" altLang="en-US" dirty="0"/>
              <a:t>上云概述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新架构设计概述</a:t>
            </a:r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新架构采用 </a:t>
            </a: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3.1</a:t>
            </a:r>
            <a:r>
              <a:rPr lang="zh-CN" altLang="en-US" dirty="0"/>
              <a:t>云原生跨平台框架进行分布式开发与部署，借助开源组件作为基础设施，使用</a:t>
            </a:r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作为业务对接，以</a:t>
            </a:r>
            <a:r>
              <a:rPr lang="en-US" altLang="zh-CN" dirty="0"/>
              <a:t>json</a:t>
            </a:r>
            <a:r>
              <a:rPr lang="zh-CN" altLang="en-US" dirty="0"/>
              <a:t> 数据格式约定作为输入和输出。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云平台具有为公司各个产品和项目提供业务和数据服务，具备大数据处理和分析能力，更有故障预警和处理能力。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1166</Words>
  <Application>Microsoft Office PowerPoint</Application>
  <PresentationFormat>宽屏</PresentationFormat>
  <Paragraphs>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Damask</vt:lpstr>
      <vt:lpstr>道生一，一生二，二生三，三生万物 </vt:lpstr>
      <vt:lpstr>技术架构的演变</vt:lpstr>
      <vt:lpstr>技术架构的演变</vt:lpstr>
      <vt:lpstr>技术架构的演变</vt:lpstr>
      <vt:lpstr>技术架构的演变</vt:lpstr>
      <vt:lpstr>应用的演变</vt:lpstr>
      <vt:lpstr>前言</vt:lpstr>
      <vt:lpstr>概述</vt:lpstr>
      <vt:lpstr>新架构设计概述</vt:lpstr>
      <vt:lpstr>上云概述</vt:lpstr>
      <vt:lpstr>总体解决方案</vt:lpstr>
      <vt:lpstr>云平台解决方案示意图</vt:lpstr>
      <vt:lpstr>系统架构</vt:lpstr>
      <vt:lpstr>功能方案</vt:lpstr>
      <vt:lpstr>安装部署方案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Ivony</dc:creator>
  <cp:lastModifiedBy>yibi chen</cp:lastModifiedBy>
  <cp:revision>15</cp:revision>
  <dcterms:created xsi:type="dcterms:W3CDTF">2019-07-08T10:09:47Z</dcterms:created>
  <dcterms:modified xsi:type="dcterms:W3CDTF">2020-03-16T03:57:10Z</dcterms:modified>
</cp:coreProperties>
</file>