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5" r:id="rId4"/>
    <p:sldId id="289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10" r:id="rId17"/>
    <p:sldId id="264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7574" autoAdjust="0"/>
    <p:restoredTop sz="94737" autoAdjust="0"/>
  </p:normalViewPr>
  <p:slideViewPr>
    <p:cSldViewPr>
      <p:cViewPr>
        <p:scale>
          <a:sx n="90" d="100"/>
          <a:sy n="90" d="100"/>
        </p:scale>
        <p:origin x="-145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ges.github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Relationship Id="rId1" Type="http://schemas.openxmlformats.org/officeDocument/2006/relationships/hyperlink" Target="http://git.oschina.net/progi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同步到远程仓库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remote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-v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origin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origin master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多人协作解决冲突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fetch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master origin/master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merge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orgin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/master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pull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开源项目协作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fork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pull request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branch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--merged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--no-merged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-b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merge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上的分支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上的标签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tag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创建组织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创建博客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1"/>
              </a:rPr>
              <a:t>https://pages.github.com/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注意格式的正确性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如何深入？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1"/>
              </a:rPr>
              <a:t>http://git.oschina.net/progit/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http://www.liaoxuefeng.com/wiki/0013739516305929606dd18361248578c67b8067c8c017b000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课程介绍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主要针对新手入门，掌握基本操作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概念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工具，版本控制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网站，社交平台，开源项目，远程仓库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图解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svn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集成式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分布式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官网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https://github.com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不同系统，方式不同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windows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官网下载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可视化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推荐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建立一个库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drag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clone  [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url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]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设置贡献者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name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email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--global  user.name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--global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user.email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--list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查看所有配置项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的三个区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暂存区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作为过渡层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避免误操作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保护工作区和版本区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分支处理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版本区（库）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status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add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name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commit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-a -m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对比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--cached(--staged)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工作区与暂存区的比较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master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暂存区与库的比较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撤销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reset HEAD &lt;file.name&gt;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从暂存区还原至工作区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 -- &lt;file.name&gt;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如果暂存区有则从暂存区还原至工作区 没有则从库中还原至工作区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commit --amend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此次提交至库的操作覆盖上次提交至库的操作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1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zh-CN" altLang="en-US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</a:t>
            </a:r>
            <a:endParaRPr lang="zh-CN" altLang="en-US" sz="12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&lt;file.name&gt;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工作区文件已删除 用来删除暂存区的该文件</a:t>
            </a:r>
            <a:endParaRPr lang="zh-CN" altLang="en-US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-f &lt;file.name&gt;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删除暂存区的文件 同时删除工作区的该文件</a:t>
            </a:r>
            <a:endParaRPr lang="zh-CN" altLang="en-US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--cached &lt;file.name&gt;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删除暂存区的文件 同时保留工作区的该文件</a:t>
            </a:r>
            <a:endParaRPr lang="zh-CN" altLang="en-US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z="12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恢复</a:t>
            </a:r>
            <a:endParaRPr lang="zh-CN" altLang="en-US" sz="12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 </a:t>
            </a:r>
            <a:r>
              <a:rPr lang="en-US" altLang="zh-CN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commit_id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&lt;file.name&gt;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版本中恢复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name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</a:t>
            </a:r>
            <a:endParaRPr lang="zh-CN" altLang="en-US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reset --hard 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commit_id </a:t>
            </a:r>
            <a:r>
              <a:rPr lang="zh-CN" altLang="en-US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将工作区完全恢复为库中的某个版本</a:t>
            </a:r>
            <a:endParaRPr lang="zh-CN" altLang="en-US" sz="1400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HEAD^</a:t>
            </a:r>
            <a:endParaRPr lang="en-US" altLang="zh-CN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HEAD~&lt;num&gt;</a:t>
            </a:r>
            <a:endParaRPr lang="en-US" altLang="zh-CN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reflog</a:t>
            </a:r>
            <a:endParaRPr lang="en-US" altLang="zh-CN" sz="1400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sz="1400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Kingsoft Office WPP</Application>
  <PresentationFormat>全屏显示(4:3)</PresentationFormat>
  <Paragraphs>174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JU-zi</cp:lastModifiedBy>
  <cp:revision>856</cp:revision>
  <dcterms:created xsi:type="dcterms:W3CDTF">2010-11-12T14:24:00Z</dcterms:created>
  <dcterms:modified xsi:type="dcterms:W3CDTF">2016-01-24T13:20:53Z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