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410944" cy="683994"/>
          </a:xfrm>
        </p:spPr>
        <p:txBody>
          <a:bodyPr/>
          <a:lstStyle/>
          <a:p>
            <a:r>
              <a:rPr lang="zh-CN" altLang="en-US" dirty="0" smtClean="0"/>
              <a:t>页面分类分类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78539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引导页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主页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公司简介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新闻资讯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Vip</a:t>
            </a:r>
            <a:r>
              <a:rPr lang="zh-CN" altLang="en-US" dirty="0" smtClean="0"/>
              <a:t>会员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店铺分布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在线</a:t>
            </a:r>
            <a:r>
              <a:rPr lang="zh-CN" altLang="en-US" dirty="0" smtClean="0"/>
              <a:t>留言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8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/>
          <a:lstStyle/>
          <a:p>
            <a:r>
              <a:rPr lang="zh-CN" altLang="en-US" dirty="0" smtClean="0"/>
              <a:t>网站简介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5693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网站采用全</a:t>
            </a:r>
            <a:r>
              <a:rPr lang="zh-CN" altLang="en-US" dirty="0"/>
              <a:t>屏网页设计风格更简单明了的突出主体</a:t>
            </a:r>
            <a:r>
              <a:rPr lang="zh-CN" altLang="en-US" b="0" dirty="0"/>
              <a:t>，提供更舒适的感官</a:t>
            </a:r>
            <a:r>
              <a:rPr lang="zh-CN" altLang="en-US" b="0" dirty="0" smtClean="0"/>
              <a:t>感受。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引导页：整体页面运用渐入效果，背景图片运用自动播放，中心导航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主页：背景图居中，导航栏固定在左侧，中间图标导航用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淡入淡出效果显示，导航用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样式做出切换效果。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公司简介：同样的全屏风格，背景图与简介内容居中，内容绑定滚动条，滚动条</a:t>
            </a:r>
            <a:r>
              <a:rPr lang="en-US" altLang="zh-CN" dirty="0" err="1"/>
              <a:t>jquery</a:t>
            </a:r>
            <a:r>
              <a:rPr lang="zh-CN" altLang="en-US" dirty="0" smtClean="0"/>
              <a:t>定位与鼠标移动显示隐藏。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新闻资讯：整体新闻页面透明轮播，尾页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数据添加。</a:t>
            </a:r>
            <a:endParaRPr lang="en-US" altLang="zh-CN" dirty="0" smtClean="0"/>
          </a:p>
          <a:p>
            <a:r>
              <a:rPr lang="en-US" altLang="zh-CN" dirty="0" smtClean="0"/>
              <a:t>5.Vip</a:t>
            </a:r>
            <a:r>
              <a:rPr lang="zh-CN" altLang="en-US" dirty="0" smtClean="0"/>
              <a:t>会员：点击登录注册转到</a:t>
            </a:r>
            <a:r>
              <a:rPr lang="zh-CN" altLang="en-US" dirty="0"/>
              <a:t>弹出</a:t>
            </a:r>
            <a:r>
              <a:rPr lang="zh-CN" altLang="en-US" dirty="0" smtClean="0"/>
              <a:t>框页面，注册信息判定，滑动解锁。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店铺分布：店铺展示轮播图，店铺地址下拉菜单，页面显示店铺信息。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smtClean="0"/>
              <a:t>在线留言：提交信息的判定，提交信息的上传是否成功。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18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285</TotalTime>
  <Words>202</Words>
  <Application>Microsoft Office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基本</vt:lpstr>
      <vt:lpstr>页面分类分类</vt:lpstr>
      <vt:lpstr>网站简介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8</cp:revision>
  <dcterms:created xsi:type="dcterms:W3CDTF">2016-11-09T02:35:21Z</dcterms:created>
  <dcterms:modified xsi:type="dcterms:W3CDTF">2016-11-10T01:53:26Z</dcterms:modified>
</cp:coreProperties>
</file>