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50"/>
            <a:ext cx="9144002" cy="46038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97357">
              <a:lnSpc>
                <a:spcPct val="173333"/>
              </a:lnSpc>
              <a:spcBef>
                <a:spcPts val="900"/>
              </a:spcBef>
              <a:defRPr sz="1998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第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2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章  构建完整的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Netty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应用程序</a:t>
            </a:r>
            <a:endParaRPr lang="zh-CN" altLang="en-US" dirty="0"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/>
                <a:ea typeface="宋体"/>
                <a:cs typeface="宋体"/>
                <a:sym typeface="宋体"/>
              </a:rPr>
              <a:t>2.1 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搭建完整的</a:t>
            </a:r>
            <a:r>
              <a:rPr lang="en-US" altLang="zh-CN" dirty="0" err="1">
                <a:latin typeface="宋体"/>
                <a:ea typeface="宋体"/>
                <a:cs typeface="宋体"/>
                <a:sym typeface="宋体"/>
              </a:rPr>
              <a:t>Netty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架构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/>
                <a:ea typeface="宋体"/>
                <a:cs typeface="宋体"/>
                <a:sym typeface="宋体"/>
              </a:rPr>
              <a:t>2.2 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开发</a:t>
            </a:r>
            <a:r>
              <a:rPr lang="en-US" altLang="zh-CN" dirty="0" err="1">
                <a:latin typeface="宋体"/>
                <a:ea typeface="宋体"/>
                <a:cs typeface="宋体"/>
                <a:sym typeface="宋体"/>
              </a:rPr>
              <a:t>Netty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丢弃应用（</a:t>
            </a:r>
            <a:r>
              <a:rPr lang="en-US" altLang="zh-CN" dirty="0" err="1">
                <a:latin typeface="宋体"/>
                <a:ea typeface="宋体"/>
                <a:cs typeface="宋体"/>
                <a:sym typeface="宋体"/>
              </a:rPr>
              <a:t>DiscardNetty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）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/>
                <a:ea typeface="宋体"/>
                <a:cs typeface="宋体"/>
                <a:sym typeface="宋体"/>
              </a:rPr>
              <a:t>2.3 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开发</a:t>
            </a:r>
            <a:r>
              <a:rPr lang="en-US" altLang="zh-CN" dirty="0" err="1">
                <a:latin typeface="宋体"/>
                <a:ea typeface="宋体"/>
                <a:cs typeface="宋体"/>
                <a:sym typeface="宋体"/>
              </a:rPr>
              <a:t>Netty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响应应用（</a:t>
            </a:r>
            <a:r>
              <a:rPr lang="en-US" altLang="zh-CN" dirty="0" err="1">
                <a:latin typeface="宋体"/>
                <a:ea typeface="宋体"/>
                <a:cs typeface="宋体"/>
                <a:sym typeface="宋体"/>
              </a:rPr>
              <a:t>EchoNetty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）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/>
                <a:ea typeface="宋体"/>
                <a:cs typeface="宋体"/>
                <a:sym typeface="宋体"/>
              </a:rPr>
              <a:t>2.4 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小结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CN" altLang="en-US" dirty="0">
              <a:latin typeface="宋体"/>
              <a:ea typeface="宋体"/>
              <a:cs typeface="宋体"/>
              <a:sym typeface="宋体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2.3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开发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响应应用（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EchoNetty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）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2.3.2 </a:t>
            </a:r>
            <a:r>
              <a:rPr lang="zh-CN" altLang="en-US" dirty="0"/>
              <a:t>服务器端实现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02595E-3835-40BC-AFC6-1FB62590A579}"/>
              </a:ext>
            </a:extLst>
          </p:cNvPr>
          <p:cNvSpPr txBox="1"/>
          <p:nvPr/>
        </p:nvSpPr>
        <p:spPr>
          <a:xfrm>
            <a:off x="200025" y="2047875"/>
            <a:ext cx="8629650" cy="913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响应（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Echo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）应用的服务器端由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类两个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代码文件构成，主要还是基于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框架的代码结构进行设计，具体如下：</a:t>
            </a:r>
          </a:p>
          <a:p>
            <a:pPr marL="126365" indent="126365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【代码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2-5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EchoNettyServer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类文件】</a:t>
            </a:r>
          </a:p>
          <a:p>
            <a:pPr marL="126365" indent="126365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（详见源代码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EchoNetty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\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src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\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\king\server\EchoNettyServer.java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CEF527-73ED-463D-AC97-460478CE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973" y="3221850"/>
            <a:ext cx="5289804" cy="21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8637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2.3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开发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响应应用（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EchoNetty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）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客户端实现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02595E-3835-40BC-AFC6-1FB62590A579}"/>
              </a:ext>
            </a:extLst>
          </p:cNvPr>
          <p:cNvSpPr txBox="1"/>
          <p:nvPr/>
        </p:nvSpPr>
        <p:spPr>
          <a:xfrm>
            <a:off x="200025" y="2047875"/>
            <a:ext cx="8629650" cy="913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响应（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Echo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）应用的客户端比较简单，同样是基于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框架的代码结构进行设计，具体如下：</a:t>
            </a:r>
          </a:p>
          <a:p>
            <a:pPr marL="126365" indent="126365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【代码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2-7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EchoNettyClient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类文件】</a:t>
            </a:r>
          </a:p>
          <a:p>
            <a:pPr marL="126365" indent="126365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（详见源代码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EchoNetty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\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src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\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\king\client\EchoNettyClient.java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AC7D4F-1544-496B-A0B3-5A3A55B6D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123" y="3429000"/>
            <a:ext cx="5289804" cy="16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8710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2.3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开发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响应应用（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EchoNetty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）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测试运行</a:t>
            </a:r>
            <a:r>
              <a:rPr lang="en-US" altLang="zh-CN" dirty="0" err="1"/>
              <a:t>EchoNetty</a:t>
            </a:r>
            <a:r>
              <a:rPr lang="zh-CN" altLang="en-US" dirty="0"/>
              <a:t>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02595E-3835-40BC-AFC6-1FB62590A579}"/>
              </a:ext>
            </a:extLst>
          </p:cNvPr>
          <p:cNvSpPr txBox="1"/>
          <p:nvPr/>
        </p:nvSpPr>
        <p:spPr>
          <a:xfrm>
            <a:off x="200025" y="2047875"/>
            <a:ext cx="8629650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下面，使用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IntelliJ IDEA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开发工具平台测试运行一下这个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EchoNetty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应用程序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）在主菜单中通过运行（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）菜单中的“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”命令运行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EchoNettyServer.java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文件，此时运行窗口中会有相应的信息提示，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2.10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5AB6ED7-F22D-4248-9A79-1B5EF006B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610" y="3108138"/>
            <a:ext cx="5126038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51778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2.4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小结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02595E-3835-40BC-AFC6-1FB62590A579}"/>
              </a:ext>
            </a:extLst>
          </p:cNvPr>
          <p:cNvSpPr txBox="1"/>
          <p:nvPr/>
        </p:nvSpPr>
        <p:spPr>
          <a:xfrm>
            <a:off x="200025" y="2047875"/>
            <a:ext cx="8629650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本章主要介绍了关于如何构建一个完整的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应用程序的内容，具体包括了开发平台搭建与使用，一个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DiscardNetty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（丢弃）应用程序和一个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EchoNetty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（响应）应用程序的开发过程。</a:t>
            </a:r>
          </a:p>
        </p:txBody>
      </p:sp>
    </p:spTree>
    <p:extLst>
      <p:ext uri="{BB962C8B-B14F-4D97-AF65-F5344CB8AC3E}">
        <p14:creationId xmlns:p14="http://schemas.microsoft.com/office/powerpoint/2010/main" val="61252499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2.1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搭建完整的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架构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AE4EB9-6918-4DB4-AF98-E6A8E1231E69}"/>
              </a:ext>
            </a:extLst>
          </p:cNvPr>
          <p:cNvSpPr txBox="1"/>
          <p:nvPr/>
        </p:nvSpPr>
        <p:spPr>
          <a:xfrm>
            <a:off x="200025" y="1417638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2.1.1 </a:t>
            </a:r>
            <a:r>
              <a:rPr lang="zh-CN" altLang="en-US" dirty="0"/>
              <a:t>通过</a:t>
            </a:r>
            <a:r>
              <a:rPr lang="en-US" altLang="zh-CN" dirty="0" err="1"/>
              <a:t>Intellij</a:t>
            </a:r>
            <a:r>
              <a:rPr lang="en-US" altLang="zh-CN" dirty="0"/>
              <a:t> IDEA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应用程序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6623B6-7602-4EB2-A976-BFD78273A02B}"/>
              </a:ext>
            </a:extLst>
          </p:cNvPr>
          <p:cNvSpPr txBox="1"/>
          <p:nvPr/>
        </p:nvSpPr>
        <p:spPr>
          <a:xfrm>
            <a:off x="571500" y="2143124"/>
            <a:ext cx="8020050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IntelliJ IDEA</a:t>
            </a:r>
            <a:r>
              <a:rPr lang="zh-CN" altLang="en-US" dirty="0"/>
              <a:t>开发工具创建一个空的</a:t>
            </a:r>
            <a:r>
              <a:rPr lang="en-US" altLang="zh-CN" dirty="0"/>
              <a:t>Java</a:t>
            </a:r>
            <a:r>
              <a:rPr lang="zh-CN" altLang="en-US" dirty="0"/>
              <a:t>应用程序，详细步骤可以参考第</a:t>
            </a:r>
            <a:r>
              <a:rPr lang="en-US" altLang="zh-CN" dirty="0"/>
              <a:t>1.3</a:t>
            </a:r>
            <a:r>
              <a:rPr lang="zh-CN" altLang="en-US" dirty="0"/>
              <a:t>节的内容。</a:t>
            </a:r>
          </a:p>
          <a:p>
            <a:r>
              <a:rPr lang="zh-CN" altLang="en-US" dirty="0"/>
              <a:t>应用程序结构如图</a:t>
            </a:r>
            <a:r>
              <a:rPr lang="en-US" altLang="zh-CN" dirty="0"/>
              <a:t>2.1</a:t>
            </a:r>
            <a:r>
              <a:rPr lang="zh-CN" altLang="en-US" dirty="0"/>
              <a:t>所示。</a:t>
            </a:r>
            <a:r>
              <a:rPr lang="en-US" altLang="zh-CN" dirty="0"/>
              <a:t>Java</a:t>
            </a:r>
            <a:r>
              <a:rPr lang="zh-CN" altLang="en-US" dirty="0"/>
              <a:t>应用程序的项目名称为“</a:t>
            </a:r>
            <a:r>
              <a:rPr lang="en-US" altLang="zh-CN" dirty="0" err="1"/>
              <a:t>DiscardNetty</a:t>
            </a:r>
            <a:r>
              <a:rPr lang="en-US" altLang="zh-CN" dirty="0"/>
              <a:t>”</a:t>
            </a:r>
            <a:r>
              <a:rPr lang="zh-CN" altLang="en-US" dirty="0"/>
              <a:t>，在项目的根目录下包含有一个名称为“</a:t>
            </a:r>
            <a:r>
              <a:rPr lang="en-US" altLang="zh-CN" dirty="0" err="1"/>
              <a:t>src</a:t>
            </a:r>
            <a:r>
              <a:rPr lang="en-US" altLang="zh-CN" dirty="0"/>
              <a:t>”</a:t>
            </a:r>
            <a:r>
              <a:rPr lang="zh-CN" altLang="en-US" dirty="0"/>
              <a:t>的子目录，用于放置</a:t>
            </a:r>
            <a:r>
              <a:rPr lang="en-US" altLang="zh-CN" dirty="0" err="1"/>
              <a:t>Netty</a:t>
            </a:r>
            <a:r>
              <a:rPr lang="zh-CN" altLang="en-US" dirty="0"/>
              <a:t>应用程序的源代码文件。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6EBF93-0D9E-4499-971A-0009C9A0A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4102100"/>
            <a:ext cx="2189162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2.1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搭建完整的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架构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71FE16-2F54-4EDC-9ABF-6480C701F766}"/>
              </a:ext>
            </a:extLst>
          </p:cNvPr>
          <p:cNvSpPr txBox="1"/>
          <p:nvPr/>
        </p:nvSpPr>
        <p:spPr>
          <a:xfrm>
            <a:off x="133350" y="1417638"/>
            <a:ext cx="82296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2.1.2 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导入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jar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包文件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247921-72D9-49D1-8FE8-5C093CF39314}"/>
              </a:ext>
            </a:extLst>
          </p:cNvPr>
          <p:cNvSpPr txBox="1"/>
          <p:nvPr/>
        </p:nvSpPr>
        <p:spPr>
          <a:xfrm>
            <a:off x="409575" y="2025272"/>
            <a:ext cx="8324850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IntelliJ IDEA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开发工具导入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框架的核心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包文件，本书使用的是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Netty-4.1.48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版（包文件：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netty-all-4.1.48.Final.jar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操作时，需要先在项目根目录下新建一个名称为“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lib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”的子目录，然后将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包文件引入进去，具体如图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所示。在“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lib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”子目录下包含一个名称“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netty-all-4.1.48.Final.jar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包文件。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22C3F3-ACCC-48DD-A391-F6FEE6221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3714474"/>
            <a:ext cx="2286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2.1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搭建完整的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架构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2.1.3 </a:t>
            </a:r>
            <a:r>
              <a:rPr lang="zh-CN" altLang="en-US" dirty="0"/>
              <a:t>组织源码目录架构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F2E1CC-A722-433D-BD7D-A5A44B78E17F}"/>
              </a:ext>
            </a:extLst>
          </p:cNvPr>
          <p:cNvSpPr txBox="1"/>
          <p:nvPr/>
        </p:nvSpPr>
        <p:spPr>
          <a:xfrm>
            <a:off x="457199" y="2171700"/>
            <a:ext cx="8048625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好好组织源码目录的架构，不建议将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源码文件一股脑地放进“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src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”目录中。在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源码目录中，约定俗成地需要定义一个包（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）路径，然后再将服务器端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源码与客户端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源码分开，单独放到各自的子目录中去，具体如图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2.4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所示。将客户端与服务器端各自的源码单独存放并管理，会使得项目组织架构更清晰。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CCB47B-D497-4F17-87EE-866B274F7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26518"/>
            <a:ext cx="2438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2.2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开发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丢弃应用（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DiscardNetty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）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源码文件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9DB065-79CF-4523-A0F5-982716830AD9}"/>
              </a:ext>
            </a:extLst>
          </p:cNvPr>
          <p:cNvSpPr txBox="1"/>
          <p:nvPr/>
        </p:nvSpPr>
        <p:spPr>
          <a:xfrm>
            <a:off x="333375" y="2286000"/>
            <a:ext cx="8591550" cy="913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我们需要创建服务器端与客户端的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源码文件，请看图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2.5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源码目录。直接利用前面构建的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DiscardNetty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应用结构，新建了服务器端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代码文件（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DiscardNettyServer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DiscardNettyServerHandler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）与客户端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代码文件（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DiscardNettyClient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DiscardNettyClientHandler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414B923-BAEE-4E31-9AB4-D5CB0704A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8" y="3698100"/>
            <a:ext cx="2133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44045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2.2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开发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丢弃应用（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DiscardNetty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）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2.2.2 </a:t>
            </a:r>
            <a:r>
              <a:rPr lang="zh-CN" altLang="en-US" dirty="0"/>
              <a:t>服务器端实现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D79E89-A994-4FF7-AA3D-E6F3854EE967}"/>
              </a:ext>
            </a:extLst>
          </p:cNvPr>
          <p:cNvSpPr txBox="1"/>
          <p:nvPr/>
        </p:nvSpPr>
        <p:spPr>
          <a:xfrm>
            <a:off x="200025" y="1927879"/>
            <a:ext cx="8648700" cy="913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丢弃（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Discard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）应用的服务器端相对比较简单，大部分是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框架所必须的代码结构，具体如下：</a:t>
            </a:r>
          </a:p>
          <a:p>
            <a:pPr marL="126365" indent="126365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【代码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2-1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DiscardNettyServer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类文件】</a:t>
            </a:r>
          </a:p>
          <a:p>
            <a:pPr marL="126365" indent="126365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（详见源代码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DiscardNetty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\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src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\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\king\server\DiscardNettyServer.java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3BDC4D-DF8B-464D-84F1-A99CFDEE0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523" y="3303908"/>
            <a:ext cx="5289804" cy="21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1477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2.2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开发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丢弃应用（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DiscardNetty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）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2.2.3 </a:t>
            </a:r>
            <a:r>
              <a:rPr lang="zh-CN" altLang="en-US" dirty="0"/>
              <a:t>客户端实现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02595E-3835-40BC-AFC6-1FB62590A579}"/>
              </a:ext>
            </a:extLst>
          </p:cNvPr>
          <p:cNvSpPr txBox="1"/>
          <p:nvPr/>
        </p:nvSpPr>
        <p:spPr>
          <a:xfrm>
            <a:off x="200025" y="2047875"/>
            <a:ext cx="8629650" cy="913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丢弃（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Discard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）应用的客户端也比较简单，同样大部分是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框架所必须的代码结构，具体如下：</a:t>
            </a:r>
          </a:p>
          <a:p>
            <a:pPr marL="126365" indent="126365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【代码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2-3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DiscardNettyClient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类文件】</a:t>
            </a:r>
          </a:p>
          <a:p>
            <a:pPr marL="126365" indent="126365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（详见源代码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DiscardNetty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\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src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\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\king\client\DiscardNettyClient.java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AFC561-7C2A-485E-8A62-063FEA19D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148" y="3421875"/>
            <a:ext cx="5289804" cy="16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7839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2.2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开发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丢弃应用（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DiscardNetty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）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2.2.4 </a:t>
            </a:r>
            <a:r>
              <a:rPr lang="zh-CN" altLang="en-US" dirty="0"/>
              <a:t>测试运行</a:t>
            </a:r>
            <a:r>
              <a:rPr lang="en-US" altLang="zh-CN" dirty="0" err="1"/>
              <a:t>DiscardNetty</a:t>
            </a:r>
            <a:r>
              <a:rPr lang="zh-CN" altLang="en-US" dirty="0"/>
              <a:t>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02595E-3835-40BC-AFC6-1FB62590A579}"/>
              </a:ext>
            </a:extLst>
          </p:cNvPr>
          <p:cNvSpPr txBox="1"/>
          <p:nvPr/>
        </p:nvSpPr>
        <p:spPr>
          <a:xfrm>
            <a:off x="200025" y="2047875"/>
            <a:ext cx="8629650" cy="913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IntelliJ IDEA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开发工具平台测试运行一下这个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DiscardNetty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应用程序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）在主菜单中通过运行（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）菜单中的“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”命令运行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DiscardNettyServer.java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文件，此时运行窗口中会有相应的信息提示，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2.6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B952B29-F45F-4F81-B8F0-5A13350D4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3328988"/>
            <a:ext cx="4495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2498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2.3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开发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响应应用（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EchoNetty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）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源码文件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02595E-3835-40BC-AFC6-1FB62590A579}"/>
              </a:ext>
            </a:extLst>
          </p:cNvPr>
          <p:cNvSpPr txBox="1"/>
          <p:nvPr/>
        </p:nvSpPr>
        <p:spPr>
          <a:xfrm>
            <a:off x="200025" y="2047875"/>
            <a:ext cx="8629650" cy="2975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我们创建服务器端与客户端的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源码文件，请看图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2.9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源码目录。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0DA603F-C6FF-4B22-83D0-7FA8FCD3A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88" y="3979209"/>
            <a:ext cx="2133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23543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865</Words>
  <Application>Microsoft Office PowerPoint</Application>
  <PresentationFormat>全屏显示(4:3)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黑体</vt:lpstr>
      <vt:lpstr>宋体</vt:lpstr>
      <vt:lpstr>Arial</vt:lpstr>
      <vt:lpstr>Calibri</vt:lpstr>
      <vt:lpstr>Times New Roman</vt:lpstr>
      <vt:lpstr>Tema de Office</vt:lpstr>
      <vt:lpstr>第2章  构建完整的Netty应用程序</vt:lpstr>
      <vt:lpstr>2.1 搭建完整的Netty架构</vt:lpstr>
      <vt:lpstr>2.1 搭建完整的Netty架构</vt:lpstr>
      <vt:lpstr>2.1 搭建完整的Netty架构</vt:lpstr>
      <vt:lpstr>2.2 开发Netty丢弃应用（DiscardNetty）</vt:lpstr>
      <vt:lpstr>2.2 开发Netty丢弃应用（DiscardNetty）</vt:lpstr>
      <vt:lpstr>2.2 开发Netty丢弃应用（DiscardNetty）</vt:lpstr>
      <vt:lpstr>2.2 开发Netty丢弃应用（DiscardNetty）</vt:lpstr>
      <vt:lpstr>2.3 开发Netty响应应用（EchoNetty）</vt:lpstr>
      <vt:lpstr>2.3 开发Netty响应应用（EchoNetty）</vt:lpstr>
      <vt:lpstr>2.3 开发Netty响应应用（EchoNetty）</vt:lpstr>
      <vt:lpstr>2.3 开发Netty响应应用（EchoNetty）</vt:lpstr>
      <vt:lpstr>2.4 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容器技术的发展</dc:title>
  <dc:creator>lenovo</dc:creator>
  <cp:lastModifiedBy>lenovo</cp:lastModifiedBy>
  <cp:revision>7</cp:revision>
  <dcterms:modified xsi:type="dcterms:W3CDTF">2023-07-27T05:53:21Z</dcterms:modified>
</cp:coreProperties>
</file>