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58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5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Netty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传输功能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49E84-C157-417C-85C3-947EFC9E7FD2}"/>
              </a:ext>
            </a:extLst>
          </p:cNvPr>
          <p:cNvSpPr txBox="1"/>
          <p:nvPr/>
        </p:nvSpPr>
        <p:spPr>
          <a:xfrm>
            <a:off x="753036" y="1356100"/>
            <a:ext cx="65532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Netty</a:t>
            </a:r>
            <a:r>
              <a:rPr lang="en-US" altLang="zh-CN" dirty="0"/>
              <a:t> Transport</a:t>
            </a:r>
            <a:r>
              <a:rPr lang="zh-CN" altLang="en-US" dirty="0"/>
              <a:t>基础</a:t>
            </a:r>
          </a:p>
          <a:p>
            <a:r>
              <a:rPr lang="en-US" altLang="zh-CN" dirty="0"/>
              <a:t>5.2 </a:t>
            </a:r>
            <a:r>
              <a:rPr lang="en-US" altLang="zh-CN" dirty="0" err="1"/>
              <a:t>Netty</a:t>
            </a:r>
            <a:r>
              <a:rPr lang="en-US" altLang="zh-CN" dirty="0"/>
              <a:t> Transport</a:t>
            </a:r>
            <a:r>
              <a:rPr lang="zh-CN" altLang="en-US" dirty="0"/>
              <a:t>传输方式</a:t>
            </a:r>
          </a:p>
          <a:p>
            <a:r>
              <a:rPr lang="en-US" altLang="zh-CN" dirty="0"/>
              <a:t>5.3 </a:t>
            </a:r>
            <a:r>
              <a:rPr lang="en-US" altLang="zh-CN" dirty="0" err="1"/>
              <a:t>Netty</a:t>
            </a:r>
            <a:r>
              <a:rPr lang="en-US" altLang="zh-CN" dirty="0"/>
              <a:t> Transport API</a:t>
            </a:r>
          </a:p>
          <a:p>
            <a:r>
              <a:rPr lang="en-US" altLang="zh-CN" dirty="0"/>
              <a:t>5.4  </a:t>
            </a:r>
            <a:r>
              <a:rPr lang="en-US" altLang="zh-CN" dirty="0" err="1"/>
              <a:t>Netty</a:t>
            </a:r>
            <a:r>
              <a:rPr lang="en-US" altLang="zh-CN" dirty="0"/>
              <a:t> Transport</a:t>
            </a:r>
            <a:r>
              <a:rPr lang="zh-CN" altLang="en-US" dirty="0"/>
              <a:t>协议</a:t>
            </a:r>
          </a:p>
          <a:p>
            <a:r>
              <a:rPr lang="en-US" altLang="zh-CN" dirty="0"/>
              <a:t>5.5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5.4 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协议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n-NO" altLang="zh-CN" dirty="0"/>
              <a:t>5.4.1 NIO</a:t>
            </a:r>
            <a:r>
              <a:rPr lang="zh-CN" altLang="en-US" dirty="0"/>
              <a:t>传输协议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263CBE-A6EB-4469-844E-834085E40E8F}"/>
              </a:ext>
            </a:extLst>
          </p:cNvPr>
          <p:cNvSpPr txBox="1"/>
          <p:nvPr/>
        </p:nvSpPr>
        <p:spPr>
          <a:xfrm>
            <a:off x="690281" y="2088777"/>
            <a:ext cx="7709647" cy="2144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Non blocking 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）传输协议是目前最常用的方式，其通过使用选择器提供了完全异步的方式来进行所有的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操作。在前文中讲过，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包的全名为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io.netty.channel.socket.nio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，是基于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java.nio.channels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的工具包。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中，可以注册一个通道或获得某个通道的改变状态，通道状态有下面几种改变：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一个新的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被接受并已准备好。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连接完成。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中有数据并已准备好读取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发送数据出去</a:t>
            </a:r>
          </a:p>
        </p:txBody>
      </p:sp>
    </p:spTree>
    <p:extLst>
      <p:ext uri="{BB962C8B-B14F-4D97-AF65-F5344CB8AC3E}">
        <p14:creationId xmlns:p14="http://schemas.microsoft.com/office/powerpoint/2010/main" val="9662498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5.4 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协议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810260" indent="-540385" algn="just">
              <a:lnSpc>
                <a:spcPts val="157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1800" b="1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5.4.2 OIO</a:t>
            </a:r>
            <a:r>
              <a:rPr lang="zh-CN" altLang="en-US" sz="1800" b="1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传输协议</a:t>
            </a:r>
            <a:endParaRPr lang="zh-CN" altLang="zh-CN" sz="1800" b="1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2BE6E-1902-4240-96FC-26F10DBF84E6}"/>
              </a:ext>
            </a:extLst>
          </p:cNvPr>
          <p:cNvSpPr txBox="1"/>
          <p:nvPr/>
        </p:nvSpPr>
        <p:spPr>
          <a:xfrm>
            <a:off x="753035" y="2214282"/>
            <a:ext cx="7727577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Old Blocking 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）其实就是阻塞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操作，是一种面向流的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操作。在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传输协议是一种折中方案的实现。为什么这么讲呢？因为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传输协议通过使用了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框架的通用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进行访问、但却不是异步方式的，而是构建在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java.net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阻塞方式上实现的。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看到上面的介绍可能大多数人会认为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传输协议没有什么优势，在设计方式上属于比较鸡肋的。不过，任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传输协议也是有实实在在的应用场景的。假设设计端口使用阻塞的调用库（如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JDBC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库），那么其可能不适合非阻塞的。相反的，我们可以在短期内使用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传输协议方式，然后移植到纯异步的传输方式上。下面，举一个具体的例子。</a:t>
            </a:r>
          </a:p>
        </p:txBody>
      </p:sp>
    </p:spTree>
    <p:extLst>
      <p:ext uri="{BB962C8B-B14F-4D97-AF65-F5344CB8AC3E}">
        <p14:creationId xmlns:p14="http://schemas.microsoft.com/office/powerpoint/2010/main" val="417723543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5.4 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协议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5.4.3 </a:t>
            </a:r>
            <a:r>
              <a:rPr lang="zh-CN" altLang="en-US" dirty="0"/>
              <a:t>本地传输协议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CC4B79-2B83-4723-BE84-550E043A1DDD}"/>
              </a:ext>
            </a:extLst>
          </p:cNvPr>
          <p:cNvSpPr txBox="1"/>
          <p:nvPr/>
        </p:nvSpPr>
        <p:spPr>
          <a:xfrm>
            <a:off x="636493" y="2214281"/>
            <a:ext cx="7835153" cy="2144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框架提供的所谓“本地”传输，其实是一种在同一个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虚拟机内的本地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通信，实现了在一个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JVM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内服务器和客户端之间异步通信的功能。该传输协议支持所有常见的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在本地传输协议中，与服务器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接口关联的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SocketAddress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不是绑定到一个物理网络地址中，而是在服务器运行时被存储在注册表当中的，当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接口关闭时会被注销。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由于本地传输方式不是真正意义上的网络通信，其是不能与其他传输方式实现互操作的。因此，客户端是希望连接到使用本地传输的的服务器时，要注意正确的用法。除了这条限制，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本地传输协议在使用上与其他传输协议是基本相同的。</a:t>
            </a:r>
          </a:p>
        </p:txBody>
      </p:sp>
    </p:spTree>
    <p:extLst>
      <p:ext uri="{BB962C8B-B14F-4D97-AF65-F5344CB8AC3E}">
        <p14:creationId xmlns:p14="http://schemas.microsoft.com/office/powerpoint/2010/main" val="402098637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5.4 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协议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5.4.4 </a:t>
            </a:r>
            <a:r>
              <a:rPr lang="zh-CN" altLang="en-US" dirty="0"/>
              <a:t>内嵌传输协议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C61C84-11C6-418A-896E-8CD20C783340}"/>
              </a:ext>
            </a:extLst>
          </p:cNvPr>
          <p:cNvSpPr txBox="1"/>
          <p:nvPr/>
        </p:nvSpPr>
        <p:spPr>
          <a:xfrm>
            <a:off x="546847" y="2339787"/>
            <a:ext cx="7844118" cy="1528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框架中还提供了一种内嵌传输协议，该协议方式可以实现嵌入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对象实例到其他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对象实例的传输方式。使用内嵌传输协议就好比使用辅助类，增加了非常灵活性的应用方法，可以实现与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的互动。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内嵌传输协议通常用于测试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的实现，也可用于将功能添加到现有的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中而无需更改代码。内嵌传输方式的关键是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接口的实现，该接口称为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EmbeddedChannel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3058710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663F6F-470E-4D1D-B48B-51E38CA92F32}"/>
              </a:ext>
            </a:extLst>
          </p:cNvPr>
          <p:cNvSpPr txBox="1"/>
          <p:nvPr/>
        </p:nvSpPr>
        <p:spPr>
          <a:xfrm>
            <a:off x="4168588" y="814899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5.5 </a:t>
            </a:r>
            <a:r>
              <a:rPr lang="zh-CN" altLang="en-US" dirty="0"/>
              <a:t>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E66B1-1944-47B7-A959-287AD72585B6}"/>
              </a:ext>
            </a:extLst>
          </p:cNvPr>
          <p:cNvSpPr txBox="1"/>
          <p:nvPr/>
        </p:nvSpPr>
        <p:spPr>
          <a:xfrm>
            <a:off x="726141" y="2079811"/>
            <a:ext cx="783515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本章主要介绍了关于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传输方面的内容。具体包括传输是如何实现和使用的、传输方式有哪些、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 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实现、以及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协议等方面的内容。</a:t>
            </a:r>
          </a:p>
        </p:txBody>
      </p:sp>
    </p:spTree>
    <p:extLst>
      <p:ext uri="{BB962C8B-B14F-4D97-AF65-F5344CB8AC3E}">
        <p14:creationId xmlns:p14="http://schemas.microsoft.com/office/powerpoint/2010/main" val="17329586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5.1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AF88A-76BA-44A4-8E15-ECFF6614762E}"/>
              </a:ext>
            </a:extLst>
          </p:cNvPr>
          <p:cNvSpPr txBox="1"/>
          <p:nvPr/>
        </p:nvSpPr>
        <p:spPr>
          <a:xfrm>
            <a:off x="690282" y="1855694"/>
            <a:ext cx="7539318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针对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的功能进行了升级与整合，我们知道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 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 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）各自设计的网络编程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差异很大，所以造成了代码移植的繁琐和难度。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的设计上实现了接口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的统一，所以使用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框架设计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程序时，只需稍作修改就可以移植到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程序中。这也是使用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的优势之一。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5.2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传输方式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E4EB9-6918-4DB4-AF98-E6A8E1231E69}"/>
              </a:ext>
            </a:extLst>
          </p:cNvPr>
          <p:cNvSpPr txBox="1"/>
          <p:nvPr/>
        </p:nvSpPr>
        <p:spPr>
          <a:xfrm>
            <a:off x="334496" y="1372027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5.2.1 NIO</a:t>
            </a:r>
            <a:r>
              <a:rPr lang="zh-CN" altLang="en-US" dirty="0"/>
              <a:t>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B59600-4595-4329-B7F2-6A4843767BC1}"/>
              </a:ext>
            </a:extLst>
          </p:cNvPr>
          <p:cNvSpPr txBox="1"/>
          <p:nvPr/>
        </p:nvSpPr>
        <p:spPr>
          <a:xfrm>
            <a:off x="932329" y="2303930"/>
            <a:ext cx="7189695" cy="2144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Non Blocking I/O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）是网路传输中最常用的方式，通过选择器提供了完全异步的方式操作所有的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Trasport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方式通常用在高并发、高连接的场景下，性能十分优异。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方式是由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io.netty.channel.socket.nio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包提供支持，是基于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 NIO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java.nio.channels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包设计实现的，通过使用选择器作为基础实现。具体实现的功能如下：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NioServerSocketChannel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：用于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协议的服务端。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NioSocketChannel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：用于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协议的客户端。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NioDatagramChannel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：用于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协议。</a:t>
            </a:r>
          </a:p>
        </p:txBody>
      </p:sp>
    </p:spTree>
    <p:extLst>
      <p:ext uri="{BB962C8B-B14F-4D97-AF65-F5344CB8AC3E}">
        <p14:creationId xmlns:p14="http://schemas.microsoft.com/office/powerpoint/2010/main" val="37807942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5.2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传输方式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133350" y="1417638"/>
            <a:ext cx="82296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5.2.2 OIO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D5910D-29D1-49D3-9F68-755908063F81}"/>
              </a:ext>
            </a:extLst>
          </p:cNvPr>
          <p:cNvSpPr txBox="1"/>
          <p:nvPr/>
        </p:nvSpPr>
        <p:spPr>
          <a:xfrm>
            <a:off x="788894" y="2106706"/>
            <a:ext cx="7494494" cy="2144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Old Blocking 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）其实就是阻塞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操作，是一种面向流的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是基于阻塞流为基础实现的同步流操作方式，虽然是老的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方案，但还是有一定使用场景的。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方式通常使用在需要阻塞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、需要低延迟的使用场景，同时该场景为低并发、低连接数的。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方式是由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io.netty.channel.socket.oio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包提供支持，是基于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java.net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包设计实现的，通过使用阻塞流作为基础实现。具体实现的功能如下：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OioServerSocketChannel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协议的服务端。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OioSocketChannel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协议的客户端。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OioDatagramChannel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5.2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传输方式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5.2.3 Local</a:t>
            </a:r>
            <a:r>
              <a:rPr lang="zh-CN" altLang="en-US" dirty="0"/>
              <a:t>本地方式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01270-BF1D-4436-80FF-A6CFB9B42937}"/>
              </a:ext>
            </a:extLst>
          </p:cNvPr>
          <p:cNvSpPr txBox="1"/>
          <p:nvPr/>
        </p:nvSpPr>
        <p:spPr>
          <a:xfrm>
            <a:off x="708212" y="2232213"/>
            <a:ext cx="757517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本地方式是由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io.netty.channel.local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包提供支持，默认实现为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本地传输方式主要用于在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JVM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虚拟机之间进行本地通信。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A5784B-712A-48AC-884B-5E4B2D8D629E}"/>
              </a:ext>
            </a:extLst>
          </p:cNvPr>
          <p:cNvSpPr txBox="1"/>
          <p:nvPr/>
        </p:nvSpPr>
        <p:spPr>
          <a:xfrm>
            <a:off x="331694" y="1515035"/>
            <a:ext cx="652630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5.2.4 Embedded</a:t>
            </a:r>
            <a:r>
              <a:rPr lang="zh-CN" altLang="en-US" dirty="0"/>
              <a:t>嵌入方式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C7BE10-0A94-4D97-AB18-70D96C1C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01" y="437449"/>
            <a:ext cx="4188315" cy="6401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77EF55-F217-49AE-B135-CBB918F076D2}"/>
              </a:ext>
            </a:extLst>
          </p:cNvPr>
          <p:cNvSpPr txBox="1"/>
          <p:nvPr/>
        </p:nvSpPr>
        <p:spPr>
          <a:xfrm>
            <a:off x="636493" y="2241176"/>
            <a:ext cx="7727577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Embedded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嵌入方式是由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io.netty.channel.embedded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包提供支持，默认实现为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EmbeddedChannel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Embedded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嵌入传输方式允许嵌入到一个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到另一个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的传输，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Embedded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方式通常用于测试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的实现。</a:t>
            </a:r>
          </a:p>
        </p:txBody>
      </p:sp>
    </p:spTree>
    <p:extLst>
      <p:ext uri="{BB962C8B-B14F-4D97-AF65-F5344CB8AC3E}">
        <p14:creationId xmlns:p14="http://schemas.microsoft.com/office/powerpoint/2010/main" val="16077258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5.3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 API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5.3.1 Channel</a:t>
            </a:r>
            <a:r>
              <a:rPr lang="zh-CN" altLang="en-US" dirty="0"/>
              <a:t>接口原理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C3C61D-1517-4FFE-A512-B07CE345E3B0}"/>
              </a:ext>
            </a:extLst>
          </p:cNvPr>
          <p:cNvSpPr txBox="1"/>
          <p:nvPr/>
        </p:nvSpPr>
        <p:spPr>
          <a:xfrm>
            <a:off x="333375" y="2043953"/>
            <a:ext cx="8353425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Transport 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的核心是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接口，图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展示了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接口的层次关系与结构组成。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52A59E-25CA-4EBA-B769-21E73BD5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75" y="2649351"/>
            <a:ext cx="4781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44045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5.3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 API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5.3.2 Channel</a:t>
            </a:r>
            <a:r>
              <a:rPr lang="zh-CN" altLang="en-US" dirty="0"/>
              <a:t>接口功能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985C12-9651-4981-A642-B3D4DEE0B44D}"/>
              </a:ext>
            </a:extLst>
          </p:cNvPr>
          <p:cNvSpPr txBox="1"/>
          <p:nvPr/>
        </p:nvSpPr>
        <p:spPr>
          <a:xfrm>
            <a:off x="878541" y="2070848"/>
            <a:ext cx="769171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接口容纳了使用的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的对象实例，这些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实例将处理通道传递的“入站”数据、“出站”数据以及事件。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实例的实现是允许设计人员改变数据状态和传输数据的。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获取了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后，可以实现一些什么功能呢？下面简单介绍一下。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在传输数据的同时，可以将数据从一种格式转换成另一种格式。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实现异常通知。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变为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（活动）或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inactive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（非活动）状态时，获得通知的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被注册或注销时将从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中获得通知。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通知用户特定事件。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Intercepting Filter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（拦截过滤器）设计模式。</a:t>
            </a:r>
          </a:p>
        </p:txBody>
      </p:sp>
    </p:spTree>
    <p:extLst>
      <p:ext uri="{BB962C8B-B14F-4D97-AF65-F5344CB8AC3E}">
        <p14:creationId xmlns:p14="http://schemas.microsoft.com/office/powerpoint/2010/main" val="210371477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5.3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Transport API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核心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5.3.3 Channel</a:t>
            </a:r>
            <a:r>
              <a:rPr lang="zh-CN" altLang="en-US" dirty="0"/>
              <a:t>接口应用实例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3C3486-B089-4FE8-91BA-197BDDB9C9DC}"/>
              </a:ext>
            </a:extLst>
          </p:cNvPr>
          <p:cNvSpPr txBox="1"/>
          <p:nvPr/>
        </p:nvSpPr>
        <p:spPr>
          <a:xfrm>
            <a:off x="242047" y="2070847"/>
            <a:ext cx="8695765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下面的代码实例演示了如何写数据到远程已连接的客户端，具体如下：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42C3B-8643-4E98-A011-2369CF6A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39" y="2929971"/>
            <a:ext cx="5289804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839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1383</Words>
  <Application>Microsoft Office PowerPoint</Application>
  <PresentationFormat>全屏显示(4:3)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黑体</vt:lpstr>
      <vt:lpstr>Arial</vt:lpstr>
      <vt:lpstr>Calibri</vt:lpstr>
      <vt:lpstr>Times New Roman</vt:lpstr>
      <vt:lpstr>Wingdings</vt:lpstr>
      <vt:lpstr>Tema de Office</vt:lpstr>
      <vt:lpstr>第5章  Netty传输功能</vt:lpstr>
      <vt:lpstr>5.1 Netty Transport基础</vt:lpstr>
      <vt:lpstr>5.2 Netty Transport传输方式</vt:lpstr>
      <vt:lpstr>5.2 Netty Transport传输方式</vt:lpstr>
      <vt:lpstr>5.2 Netty Transport传输方式</vt:lpstr>
      <vt:lpstr>PowerPoint 演示文稿</vt:lpstr>
      <vt:lpstr>5.3 Netty Transport API</vt:lpstr>
      <vt:lpstr>5.3 Netty Transport API</vt:lpstr>
      <vt:lpstr>5.3 Netty Transport API核心</vt:lpstr>
      <vt:lpstr>5.4  Netty Transport协议</vt:lpstr>
      <vt:lpstr>5.4  Netty Transport协议</vt:lpstr>
      <vt:lpstr>5.4  Netty Transport协议</vt:lpstr>
      <vt:lpstr>5.4  Netty Transport协议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15</cp:revision>
  <dcterms:modified xsi:type="dcterms:W3CDTF">2023-07-28T03:56:12Z</dcterms:modified>
</cp:coreProperties>
</file>