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0" r:id="rId16"/>
    <p:sldId id="269" r:id="rId17"/>
    <p:sldId id="268" r:id="rId18"/>
    <p:sldId id="273" r:id="rId19"/>
    <p:sldId id="275" r:id="rId20"/>
    <p:sldId id="276" r:id="rId21"/>
    <p:sldId id="277" r:id="rId2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97357">
              <a:lnSpc>
                <a:spcPct val="173333"/>
              </a:lnSpc>
              <a:spcBef>
                <a:spcPts val="900"/>
              </a:spcBef>
              <a:defRPr sz="1998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第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6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章  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Netty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 Channel</a:t>
            </a:r>
            <a:endParaRPr lang="zh-CN" altLang="en-US" dirty="0"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449E84-C157-417C-85C3-947EFC9E7FD2}"/>
              </a:ext>
            </a:extLst>
          </p:cNvPr>
          <p:cNvSpPr txBox="1"/>
          <p:nvPr/>
        </p:nvSpPr>
        <p:spPr>
          <a:xfrm>
            <a:off x="833719" y="1417638"/>
            <a:ext cx="65532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6.1 Channel</a:t>
            </a:r>
            <a:r>
              <a:rPr lang="zh-CN" altLang="en-US" dirty="0"/>
              <a:t>基础</a:t>
            </a:r>
          </a:p>
          <a:p>
            <a:r>
              <a:rPr lang="en-US" altLang="zh-CN" dirty="0"/>
              <a:t>6.2 </a:t>
            </a:r>
            <a:r>
              <a:rPr lang="en-US" altLang="zh-CN" dirty="0" err="1"/>
              <a:t>Netty</a:t>
            </a:r>
            <a:r>
              <a:rPr lang="en-US" altLang="zh-CN" dirty="0"/>
              <a:t> Channel</a:t>
            </a:r>
            <a:r>
              <a:rPr lang="zh-CN" altLang="en-US" dirty="0"/>
              <a:t>接口</a:t>
            </a:r>
          </a:p>
          <a:p>
            <a:r>
              <a:rPr lang="en-US" altLang="zh-CN" dirty="0"/>
              <a:t>6.3 </a:t>
            </a:r>
            <a:r>
              <a:rPr lang="en-US" altLang="zh-CN" dirty="0" err="1"/>
              <a:t>Netty</a:t>
            </a:r>
            <a:r>
              <a:rPr lang="en-US" altLang="zh-CN" dirty="0"/>
              <a:t> </a:t>
            </a:r>
            <a:r>
              <a:rPr lang="en-US" altLang="zh-CN" dirty="0" err="1"/>
              <a:t>ChannelHandler</a:t>
            </a:r>
            <a:r>
              <a:rPr lang="zh-CN" altLang="en-US" dirty="0"/>
              <a:t>接口</a:t>
            </a:r>
          </a:p>
          <a:p>
            <a:r>
              <a:rPr lang="en-US" altLang="zh-CN" dirty="0"/>
              <a:t>6.4 </a:t>
            </a:r>
            <a:r>
              <a:rPr lang="en-US" altLang="zh-CN" dirty="0" err="1"/>
              <a:t>Netty</a:t>
            </a:r>
            <a:r>
              <a:rPr lang="en-US" altLang="zh-CN" dirty="0"/>
              <a:t> </a:t>
            </a:r>
            <a:r>
              <a:rPr lang="en-US" altLang="zh-CN" dirty="0" err="1"/>
              <a:t>ChannelPipeline</a:t>
            </a:r>
            <a:r>
              <a:rPr lang="zh-CN" altLang="en-US" dirty="0"/>
              <a:t>接口</a:t>
            </a:r>
          </a:p>
          <a:p>
            <a:r>
              <a:rPr lang="en-US" altLang="zh-CN" dirty="0"/>
              <a:t>6.5 </a:t>
            </a:r>
            <a:r>
              <a:rPr lang="en-US" altLang="zh-CN" dirty="0" err="1"/>
              <a:t>Netty</a:t>
            </a:r>
            <a:r>
              <a:rPr lang="en-US" altLang="zh-CN" dirty="0"/>
              <a:t> </a:t>
            </a:r>
            <a:r>
              <a:rPr lang="en-US" altLang="zh-CN" dirty="0" err="1"/>
              <a:t>ChannelHandlerContext</a:t>
            </a:r>
            <a:r>
              <a:rPr lang="zh-CN" altLang="en-US" dirty="0"/>
              <a:t>接口</a:t>
            </a:r>
          </a:p>
          <a:p>
            <a:r>
              <a:rPr lang="en-US" altLang="zh-CN" dirty="0"/>
              <a:t>6.6 </a:t>
            </a:r>
            <a:r>
              <a:rPr lang="zh-CN" altLang="en-US" dirty="0"/>
              <a:t>小结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6.3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ChannelHandler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接口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2975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810260" indent="-540385" algn="just">
              <a:lnSpc>
                <a:spcPts val="157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1800" b="1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6.3.3 ChannelHandlerAdapter</a:t>
            </a:r>
            <a:r>
              <a:rPr lang="zh-CN" altLang="en-US" sz="1800" b="1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子接口</a:t>
            </a:r>
            <a:endParaRPr lang="zh-CN" altLang="zh-CN" sz="1800" b="1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71964E-44AC-4D36-906B-02E906611523}"/>
              </a:ext>
            </a:extLst>
          </p:cNvPr>
          <p:cNvSpPr txBox="1"/>
          <p:nvPr/>
        </p:nvSpPr>
        <p:spPr>
          <a:xfrm>
            <a:off x="546847" y="2286000"/>
            <a:ext cx="8139953" cy="21441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接口仅仅是定义了具体的生命周期方法，具体设计实现是在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ChannelHandlerAdapter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（适配器）类中完成的，请参考图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6.3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中关于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UML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架构描述。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同时，这个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ChannelHandlerAdapter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（适配器）类也是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ChannelInboundHandlerAdapter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（适配器）类和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ChannelOutboundHandlerAdapter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（适配器）类的实现基础。一般的，适配器类都是作为父级接口的具体实现存在的。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ChannelHandlerAdapter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类的具体实现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请看下面的代码（以下代码节选自最新的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4.x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版本中的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.class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文件，为了阅读方便略作了些删减改动）。</a:t>
            </a:r>
          </a:p>
        </p:txBody>
      </p:sp>
    </p:spTree>
    <p:extLst>
      <p:ext uri="{BB962C8B-B14F-4D97-AF65-F5344CB8AC3E}">
        <p14:creationId xmlns:p14="http://schemas.microsoft.com/office/powerpoint/2010/main" val="417723543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6.3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ChannelHandler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接口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6.3.4 </a:t>
            </a:r>
            <a:r>
              <a:rPr lang="en-US" altLang="zh-CN" dirty="0" err="1"/>
              <a:t>ChannelHandler</a:t>
            </a:r>
            <a:r>
              <a:rPr lang="zh-CN" altLang="en-US" dirty="0"/>
              <a:t>子接口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368E34-D953-42B2-8451-A2B7BA0C4677}"/>
              </a:ext>
            </a:extLst>
          </p:cNvPr>
          <p:cNvSpPr txBox="1"/>
          <p:nvPr/>
        </p:nvSpPr>
        <p:spPr>
          <a:xfrm>
            <a:off x="457199" y="2330825"/>
            <a:ext cx="8086165" cy="17123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框架设计实现了一个相对简单的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接口，定义了两个重要的子接口，具体如下：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05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ChannelInboundHandler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接口：处理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Inbound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数据和所有状态更改事件。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05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ChannelOutboundHandler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接口：处理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Outbound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数据，允许拦截各种操作。</a:t>
            </a:r>
          </a:p>
          <a:p>
            <a:pPr marL="266700" indent="266700" algn="just">
              <a:lnSpc>
                <a:spcPts val="1570"/>
              </a:lnSpc>
            </a:pP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ChannelInboundHandler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接口与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ChannelOutboundHandler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接口均定义了各自的生命周期方法，下面分别进行介绍。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关于</a:t>
            </a:r>
            <a:r>
              <a:rPr lang="en-US" altLang="zh-C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ChannelInboundHandler</a:t>
            </a:r>
            <a:r>
              <a:rPr lang="zh-CN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接口的生命周期方法与</a:t>
            </a:r>
            <a:r>
              <a:rPr lang="en-US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接口的生命周期基本类似，当接收到数据或者与之关联的</a:t>
            </a:r>
            <a:r>
              <a:rPr lang="en-US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状态改变时被调用，具体内容如下：</a:t>
            </a:r>
            <a:endParaRPr lang="zh-CN" altLang="zh-CN" sz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indent="-266700" algn="just">
              <a:lnSpc>
                <a:spcPts val="1570"/>
              </a:lnSpc>
            </a:pPr>
            <a:r>
              <a:rPr lang="zh-CN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channelRegistered</a:t>
            </a:r>
            <a:r>
              <a:rPr lang="en-US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方法：当</a:t>
            </a:r>
            <a:r>
              <a:rPr lang="en-US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被注册到自身的</a:t>
            </a:r>
            <a:r>
              <a:rPr lang="en-US" altLang="zh-C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EventLoop</a:t>
            </a:r>
            <a:r>
              <a:rPr lang="zh-CN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上、以及能够处理</a:t>
            </a:r>
            <a:r>
              <a:rPr lang="en-US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接口操作时被触发。</a:t>
            </a:r>
            <a:endParaRPr lang="zh-CN" altLang="zh-CN" sz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indent="-266700" algn="just">
              <a:lnSpc>
                <a:spcPts val="1570"/>
              </a:lnSpc>
            </a:pPr>
            <a:r>
              <a:rPr lang="zh-CN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channelUnregistered</a:t>
            </a:r>
            <a:r>
              <a:rPr lang="en-US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方法：当</a:t>
            </a:r>
            <a:r>
              <a:rPr lang="en-US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被从自身的</a:t>
            </a:r>
            <a:r>
              <a:rPr lang="en-US" altLang="zh-C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EventLoop</a:t>
            </a:r>
            <a:r>
              <a:rPr lang="zh-CN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上取消注册、以及不能够处理</a:t>
            </a:r>
            <a:r>
              <a:rPr lang="en-US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接口操作时被触发。</a:t>
            </a:r>
            <a:endParaRPr lang="zh-CN" altLang="zh-CN" sz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98637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6.3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ChannelHandler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接口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6.3.5 </a:t>
            </a:r>
            <a:r>
              <a:rPr lang="en-US" altLang="zh-CN" dirty="0" err="1"/>
              <a:t>ChannelHandler</a:t>
            </a:r>
            <a:r>
              <a:rPr lang="zh-CN" altLang="en-US" dirty="0"/>
              <a:t>资源管理与泄漏等级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302205-45C8-4A8E-93ED-5EC29B67899A}"/>
              </a:ext>
            </a:extLst>
          </p:cNvPr>
          <p:cNvSpPr txBox="1"/>
          <p:nvPr/>
        </p:nvSpPr>
        <p:spPr>
          <a:xfrm>
            <a:off x="333375" y="2560639"/>
            <a:ext cx="7887260" cy="17338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资源管理的关键是不要发生资源泄漏的情况，当设计人员使用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ChannelInboundHandler.channelRead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方法或者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ChannelOutboundHandler.write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方法来处理数据时，最重要的是在处理资源时不要出现泄漏问题。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在前面的章节中，介绍过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框架使用引用计数器来处理池化的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ByteBuf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。所以，当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ByteBuf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处理完成后，要确保引用计数器按照实际情况进行调整。比如，当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JVM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仍在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GC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（垃圾回收机制）消息时，如果设计人员不小心释放这些消息，很可能就会耗尽资源。</a:t>
            </a:r>
          </a:p>
        </p:txBody>
      </p:sp>
    </p:spTree>
    <p:extLst>
      <p:ext uri="{BB962C8B-B14F-4D97-AF65-F5344CB8AC3E}">
        <p14:creationId xmlns:p14="http://schemas.microsoft.com/office/powerpoint/2010/main" val="373058710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6.4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ChannelPipeline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接口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6.4.1 </a:t>
            </a:r>
            <a:r>
              <a:rPr lang="en-US" altLang="zh-CN" dirty="0" err="1"/>
              <a:t>ChannelPipeline</a:t>
            </a:r>
            <a:r>
              <a:rPr lang="zh-CN" altLang="en-US" dirty="0"/>
              <a:t>接口架构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4ED64B-6395-4E77-AB46-FA2E9686EAA6}"/>
              </a:ext>
            </a:extLst>
          </p:cNvPr>
          <p:cNvSpPr txBox="1"/>
          <p:nvPr/>
        </p:nvSpPr>
        <p:spPr>
          <a:xfrm>
            <a:off x="1066800" y="2250141"/>
            <a:ext cx="7288306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接口可以理解成是对一系列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对象实例的集合。任何流经一个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Inbound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事件和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Outbound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事件都可以被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拦截，这样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就能够让设计人员对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Inbound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事件和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Outbound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事件进行自定义的逻辑处理，还可以对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中各个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之间的交互进行定义。关于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接口的架构，如图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6.4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539FA9C-A63F-45BC-B009-181F9E3E5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552" y="3605983"/>
            <a:ext cx="4114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517781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6.4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ChannelPipeline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接口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6.4.2 </a:t>
            </a:r>
            <a:r>
              <a:rPr lang="en-US" altLang="zh-CN" dirty="0" err="1"/>
              <a:t>ChannelPipeline</a:t>
            </a:r>
            <a:r>
              <a:rPr lang="zh-CN" altLang="en-US" dirty="0"/>
              <a:t>与</a:t>
            </a:r>
            <a:r>
              <a:rPr lang="en-US" altLang="zh-CN" dirty="0" err="1"/>
              <a:t>ChannelHandler</a:t>
            </a:r>
            <a:r>
              <a:rPr lang="zh-CN" altLang="en-US" dirty="0"/>
              <a:t>关系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E94437-5FC3-4AC8-B8AA-F55C35D6494C}"/>
              </a:ext>
            </a:extLst>
          </p:cNvPr>
          <p:cNvSpPr txBox="1"/>
          <p:nvPr/>
        </p:nvSpPr>
        <p:spPr>
          <a:xfrm>
            <a:off x="457200" y="2286000"/>
            <a:ext cx="8229600" cy="1302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每当创建一个全新的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（通道），都会随之建立一个全新的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，并且这个全新的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默认会绑定到这个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（通道）上。请注意，这个绑定的关联是永久性的，该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（通道）既不能绑定第二个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，也不能分离当前这个已绑定的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。自然，该逻辑都是由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框架后台进行操作的，无需设计人员手动进行处理。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根据上面的描述，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的关系就呼之欲出了，具体如图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6.5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所示。说明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主要是一系列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对象的集合，通过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还可以传播事件本身。如果一个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Inbound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事件被触发，其传递过程将从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开始到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结束。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D885CE7-D965-4B16-B043-8F5FE9A3A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69" y="3741271"/>
            <a:ext cx="45847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40341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6.4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ChannelPipeline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接口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6.4.3 </a:t>
            </a:r>
            <a:r>
              <a:rPr lang="en-US" altLang="zh-CN" dirty="0" err="1"/>
              <a:t>ChannelPipeline</a:t>
            </a:r>
            <a:r>
              <a:rPr lang="zh-CN" altLang="en-US" dirty="0"/>
              <a:t>设计实现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5D1C22-1861-4459-B3D1-705F80044454}"/>
              </a:ext>
            </a:extLst>
          </p:cNvPr>
          <p:cNvSpPr txBox="1"/>
          <p:nvPr/>
        </p:nvSpPr>
        <p:spPr>
          <a:xfrm>
            <a:off x="457200" y="1954306"/>
            <a:ext cx="8328212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事件将由将由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ChannelInboundHandler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ChannelOutboundHandler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处理，随后将调用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ChannelHandlerContext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实现转发到下一个相同类型的处理程序。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ChannelHandlerContext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使得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通过处理程序进行交互，并通知下一个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可以动态修改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的归属。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的定义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请看下面的代码（以下代码节选自最新的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4.x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版本中的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ChannelPipeline.class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文件，为了阅读方便略作了些删减改动）。</a:t>
            </a:r>
          </a:p>
          <a:p>
            <a:pPr marL="393065" indent="126365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【代码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6-8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】（详见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源代码中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ChannelPipeline.class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E92B10-C6BE-4BB5-A73C-232DCFF38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04" y="3880568"/>
            <a:ext cx="5289804" cy="14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6909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6.4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ChannelPipeline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接口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E59748-E9A7-4717-87FC-63A44E3F2759}"/>
              </a:ext>
            </a:extLst>
          </p:cNvPr>
          <p:cNvSpPr txBox="1"/>
          <p:nvPr/>
        </p:nvSpPr>
        <p:spPr>
          <a:xfrm>
            <a:off x="206188" y="1694329"/>
            <a:ext cx="665181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6.4.4 </a:t>
            </a:r>
            <a:r>
              <a:rPr lang="en-US" altLang="zh-CN" dirty="0" err="1"/>
              <a:t>ChannelPipeline</a:t>
            </a:r>
            <a:r>
              <a:rPr lang="zh-CN" altLang="en-US" dirty="0"/>
              <a:t>修改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BF88FA-109C-4042-9BE0-5BEE80B892FC}"/>
              </a:ext>
            </a:extLst>
          </p:cNvPr>
          <p:cNvSpPr txBox="1"/>
          <p:nvPr/>
        </p:nvSpPr>
        <p:spPr>
          <a:xfrm>
            <a:off x="322729" y="2063662"/>
            <a:ext cx="8606118" cy="19175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可以实时修改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的布局，通过添加、移除、替换其他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（也可以从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中移除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自身）。这是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最重要的功能之一，主要方法介绍如下。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05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addFirst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方法：从第一个添加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05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addBefore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方法：在之前添加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05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addAfter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方法：在之后添加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05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addLast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方法：从最后一个添加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05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remove()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方法：从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中移除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05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replace()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方法：在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替换另外一个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关于修改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的操作方法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请看下面的代码。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2BC0A6-1A4D-499C-A081-98932DA9F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475" y="3981238"/>
            <a:ext cx="5289804" cy="18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6758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6.4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ChannelPipeline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接口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4529CA-E35F-46FC-ACDB-9B8426BD56E6}"/>
              </a:ext>
            </a:extLst>
          </p:cNvPr>
          <p:cNvSpPr txBox="1"/>
          <p:nvPr/>
        </p:nvSpPr>
        <p:spPr>
          <a:xfrm>
            <a:off x="286871" y="1676401"/>
            <a:ext cx="6571129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6.4.5 </a:t>
            </a:r>
            <a:r>
              <a:rPr lang="en-US" altLang="zh-CN" dirty="0" err="1"/>
              <a:t>ChannelHandler</a:t>
            </a:r>
            <a:r>
              <a:rPr lang="zh-CN" altLang="en-US" dirty="0"/>
              <a:t>执行</a:t>
            </a:r>
            <a:r>
              <a:rPr lang="en-US" altLang="zh-CN" dirty="0" err="1"/>
              <a:t>ChannelPipeline</a:t>
            </a:r>
            <a:r>
              <a:rPr lang="zh-CN" altLang="en-US" dirty="0"/>
              <a:t>与阻塞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2C5890-353B-46A1-9AFD-93C6E93658A0}"/>
              </a:ext>
            </a:extLst>
          </p:cNvPr>
          <p:cNvSpPr txBox="1"/>
          <p:nvPr/>
        </p:nvSpPr>
        <p:spPr>
          <a:xfrm>
            <a:off x="699247" y="2528047"/>
            <a:ext cx="7879977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在将每个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加入到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中时，会将处理事件传递到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EventLoop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线程）之中。这里至关重要的一点是，千万不要阻塞这个线程，否则将会对整体处理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产生负面影响。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这时可能需要使用阻塞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接口来处理遗留代码，这种情况下可以使用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ChannelPipeline.add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方法进行处理，该方法定义了一个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EventExecutorGroup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参数。对于一个定制的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EventExecutorGroup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传入事件，其由含在这个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EventExecutorGroup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中的一个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EventExecutor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进行处理，并且从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EventLoop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事件循环中离开。在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框架中，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DefaultEventExecutorGroup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类是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EventExecutorGroup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接口的一个默认实现。</a:t>
            </a:r>
          </a:p>
        </p:txBody>
      </p:sp>
    </p:spTree>
    <p:extLst>
      <p:ext uri="{BB962C8B-B14F-4D97-AF65-F5344CB8AC3E}">
        <p14:creationId xmlns:p14="http://schemas.microsoft.com/office/powerpoint/2010/main" val="612524996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6.4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ChannelPipeline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接口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D7EC97-5583-479C-924D-81613260F4B8}"/>
              </a:ext>
            </a:extLst>
          </p:cNvPr>
          <p:cNvSpPr txBox="1"/>
          <p:nvPr/>
        </p:nvSpPr>
        <p:spPr>
          <a:xfrm>
            <a:off x="233082" y="1506071"/>
            <a:ext cx="662491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6.4.6 </a:t>
            </a:r>
            <a:r>
              <a:rPr lang="en-US" altLang="zh-CN" dirty="0" err="1"/>
              <a:t>ChannelPipeline</a:t>
            </a:r>
            <a:r>
              <a:rPr lang="zh-CN" altLang="en-US" dirty="0"/>
              <a:t>事件传递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955C9D-695F-41D0-BA42-D236FEBF765C}"/>
              </a:ext>
            </a:extLst>
          </p:cNvPr>
          <p:cNvSpPr txBox="1"/>
          <p:nvPr/>
        </p:nvSpPr>
        <p:spPr>
          <a:xfrm>
            <a:off x="600635" y="2268071"/>
            <a:ext cx="7736541" cy="23493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事件传递的角度来看，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是否“开始”取决于是否发生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Inpbound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Outbound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事件。然而，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框架默认总是指向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Inbound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为“开始”，而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Outbound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为“结束”。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当设计人员使用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ChannelPipeline.add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方法，添加完成混合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Inpbound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Outbound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的处理程序时，每个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的“顺序”是从“开始”到“结束”的顺序位置来界定的。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（管道）传播事件时，其决定下一个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是否是与运行方向相匹配的类型。假如不是，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会跳过该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并继续下一个合适的运行方向。注意，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的一个处理程序可能同时实现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ChannelInboundHandler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ChannelOutboundHandler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这两个接口。</a:t>
            </a:r>
          </a:p>
        </p:txBody>
      </p:sp>
    </p:spTree>
    <p:extLst>
      <p:ext uri="{BB962C8B-B14F-4D97-AF65-F5344CB8AC3E}">
        <p14:creationId xmlns:p14="http://schemas.microsoft.com/office/powerpoint/2010/main" val="50033720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39C7385-88ED-4F5E-B271-793E775304E9}"/>
              </a:ext>
            </a:extLst>
          </p:cNvPr>
          <p:cNvSpPr txBox="1"/>
          <p:nvPr/>
        </p:nvSpPr>
        <p:spPr>
          <a:xfrm>
            <a:off x="2330824" y="869576"/>
            <a:ext cx="452717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6.5 </a:t>
            </a:r>
            <a:r>
              <a:rPr lang="en-US" altLang="zh-CN" dirty="0" err="1"/>
              <a:t>Netty</a:t>
            </a:r>
            <a:r>
              <a:rPr lang="en-US" altLang="zh-CN" dirty="0"/>
              <a:t> </a:t>
            </a:r>
            <a:r>
              <a:rPr lang="en-US" altLang="zh-CN" dirty="0" err="1"/>
              <a:t>ChannelHandlerContext</a:t>
            </a:r>
            <a:r>
              <a:rPr lang="zh-CN" altLang="en-US" dirty="0"/>
              <a:t>接口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F38D36-9EF8-4F26-AC63-7CF658DFEE3F}"/>
              </a:ext>
            </a:extLst>
          </p:cNvPr>
          <p:cNvSpPr txBox="1"/>
          <p:nvPr/>
        </p:nvSpPr>
        <p:spPr>
          <a:xfrm>
            <a:off x="268941" y="1730188"/>
            <a:ext cx="6589059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6.5.1 </a:t>
            </a:r>
            <a:r>
              <a:rPr lang="en-US" altLang="zh-CN" dirty="0" err="1"/>
              <a:t>ChannelHandlerContext</a:t>
            </a:r>
            <a:r>
              <a:rPr lang="zh-CN" altLang="en-US" dirty="0"/>
              <a:t>接口基础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2D8132-9420-4584-8090-DC48F2ACCF5F}"/>
              </a:ext>
            </a:extLst>
          </p:cNvPr>
          <p:cNvSpPr txBox="1"/>
          <p:nvPr/>
        </p:nvSpPr>
        <p:spPr>
          <a:xfrm>
            <a:off x="376518" y="2492188"/>
            <a:ext cx="8382000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ChannelHandlerContext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（通道）中扮演着非常中重要的角色，相当于一个上下文联接器。当一个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添加到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中去时，同时会创建一个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ChannelHandlerContext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接口的对象实例，其用于表明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之间的关联关系。这个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ChannelHandlerContext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接口负责的关联关系，主要用于维系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之间的交互管理。</a:t>
            </a:r>
          </a:p>
          <a:p>
            <a:pPr marL="266700" indent="266700" algn="just">
              <a:lnSpc>
                <a:spcPts val="1570"/>
              </a:lnSpc>
            </a:pP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ChannelHandlerContext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接口中包含了有许多方法，其中一些方法也出现在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接口自身之中。如果设计人员通过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的实例来调用这些方法，其就会在整个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（管道）中进行传播。相反的，如果通过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ChannelHandlerContext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的实例去调用相同的方法，则只会从当前的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开始，并传播到管道中下一个有处理事件能力的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中去。这点也是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ChannelHandlerContext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接口的特殊之处。</a:t>
            </a:r>
          </a:p>
        </p:txBody>
      </p:sp>
    </p:spTree>
    <p:extLst>
      <p:ext uri="{BB962C8B-B14F-4D97-AF65-F5344CB8AC3E}">
        <p14:creationId xmlns:p14="http://schemas.microsoft.com/office/powerpoint/2010/main" val="12659910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6.1 Channel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AE4EB9-6918-4DB4-AF98-E6A8E1231E69}"/>
              </a:ext>
            </a:extLst>
          </p:cNvPr>
          <p:cNvSpPr txBox="1"/>
          <p:nvPr/>
        </p:nvSpPr>
        <p:spPr>
          <a:xfrm>
            <a:off x="200025" y="1417638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6.1.1 </a:t>
            </a:r>
            <a:r>
              <a:rPr lang="zh-CN" altLang="en-US" dirty="0"/>
              <a:t>什么是</a:t>
            </a:r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40E8BE-EE78-4438-B322-0BBD2CB2E5E3}"/>
              </a:ext>
            </a:extLst>
          </p:cNvPr>
          <p:cNvSpPr txBox="1"/>
          <p:nvPr/>
        </p:nvSpPr>
        <p:spPr>
          <a:xfrm>
            <a:off x="735105" y="2232212"/>
            <a:ext cx="7790329" cy="1528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在计算机网络通信设计开发中，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是一个非常重要的概念，中文通常会被翻译成“通道”、“信道”或“管道”。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（通道）是其中的核心概念之一，是网络通信的数据载体。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（通道）负责从发送端到接收端进行网络通信、注册和数据操作等功能。其实，在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（通道）之前主要是通过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Stream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（流）的方式进行数据传输的，而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（通道）也是基于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Stream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（流）方式进行设计改进的。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3F90A6-864D-4CFF-B871-394526FD0DFE}"/>
              </a:ext>
            </a:extLst>
          </p:cNvPr>
          <p:cNvSpPr txBox="1"/>
          <p:nvPr/>
        </p:nvSpPr>
        <p:spPr>
          <a:xfrm>
            <a:off x="2303928" y="959224"/>
            <a:ext cx="455407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6.5 </a:t>
            </a:r>
            <a:r>
              <a:rPr lang="en-US" altLang="zh-CN" dirty="0" err="1"/>
              <a:t>Netty</a:t>
            </a:r>
            <a:r>
              <a:rPr lang="en-US" altLang="zh-CN" dirty="0"/>
              <a:t> </a:t>
            </a:r>
            <a:r>
              <a:rPr lang="en-US" altLang="zh-CN" dirty="0" err="1"/>
              <a:t>ChannelHandlerContext</a:t>
            </a:r>
            <a:r>
              <a:rPr lang="zh-CN" altLang="en-US" dirty="0"/>
              <a:t>接口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4FA495-DE12-48AA-AA8E-1DE8186C3BCB}"/>
              </a:ext>
            </a:extLst>
          </p:cNvPr>
          <p:cNvSpPr txBox="1"/>
          <p:nvPr/>
        </p:nvSpPr>
        <p:spPr>
          <a:xfrm>
            <a:off x="224118" y="1702405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6.5.2 </a:t>
            </a:r>
            <a:r>
              <a:rPr lang="en-US" altLang="zh-CN" dirty="0" err="1"/>
              <a:t>ChannelHandlerContext</a:t>
            </a:r>
            <a:r>
              <a:rPr lang="zh-CN" altLang="en-US" dirty="0"/>
              <a:t>接口使用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AEB478-95D9-4C64-A618-D28678FFEA69}"/>
              </a:ext>
            </a:extLst>
          </p:cNvPr>
          <p:cNvSpPr txBox="1"/>
          <p:nvPr/>
        </p:nvSpPr>
        <p:spPr>
          <a:xfrm>
            <a:off x="439271" y="2608728"/>
            <a:ext cx="7978588" cy="1528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ChannelHandlerContext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接口是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接口的上下文联接器。在图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6.6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中，展示了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ChannelHandlerContext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之间的关系。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接口要绑定到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接口上，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接口包含一系列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对象实例，这些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对象实例在添加到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接口上时，每个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对象均会创建其对应的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ChannelHandlerContext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实例。</a:t>
            </a:r>
          </a:p>
        </p:txBody>
      </p:sp>
    </p:spTree>
    <p:extLst>
      <p:ext uri="{BB962C8B-B14F-4D97-AF65-F5344CB8AC3E}">
        <p14:creationId xmlns:p14="http://schemas.microsoft.com/office/powerpoint/2010/main" val="165228556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AE463FF-39F1-4BBE-8764-0EDDD4FC239C}"/>
              </a:ext>
            </a:extLst>
          </p:cNvPr>
          <p:cNvSpPr txBox="1"/>
          <p:nvPr/>
        </p:nvSpPr>
        <p:spPr>
          <a:xfrm>
            <a:off x="4105836" y="940405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6.6 </a:t>
            </a:r>
            <a:r>
              <a:rPr lang="zh-CN" altLang="en-US" dirty="0"/>
              <a:t>小结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E68C98-D07B-408E-B44B-8C8104849938}"/>
              </a:ext>
            </a:extLst>
          </p:cNvPr>
          <p:cNvSpPr txBox="1"/>
          <p:nvPr/>
        </p:nvSpPr>
        <p:spPr>
          <a:xfrm>
            <a:off x="654424" y="1990165"/>
            <a:ext cx="8023412" cy="913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本章要介绍了关于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（通道）方面的内容，具体包括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（通道）基础、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（通道）接口的定义、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接口的使用、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接口的使用、以及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ChannelHandlerContext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接口的使用等方面的内容。</a:t>
            </a:r>
          </a:p>
        </p:txBody>
      </p:sp>
    </p:spTree>
    <p:extLst>
      <p:ext uri="{BB962C8B-B14F-4D97-AF65-F5344CB8AC3E}">
        <p14:creationId xmlns:p14="http://schemas.microsoft.com/office/powerpoint/2010/main" val="17834509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6.1 Channel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AE4EB9-6918-4DB4-AF98-E6A8E1231E69}"/>
              </a:ext>
            </a:extLst>
          </p:cNvPr>
          <p:cNvSpPr txBox="1"/>
          <p:nvPr/>
        </p:nvSpPr>
        <p:spPr>
          <a:xfrm>
            <a:off x="200025" y="1417638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6.1.2 Stream</a:t>
            </a:r>
            <a:r>
              <a:rPr lang="zh-CN" altLang="en-US" dirty="0"/>
              <a:t>与</a:t>
            </a:r>
            <a:r>
              <a:rPr lang="en-US" altLang="zh-CN" dirty="0"/>
              <a:t>Channel</a:t>
            </a:r>
            <a:r>
              <a:rPr lang="zh-CN" altLang="en-US" dirty="0"/>
              <a:t>对比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A31DC0-F871-4E22-ADBA-EA2863D375EF}"/>
              </a:ext>
            </a:extLst>
          </p:cNvPr>
          <p:cNvSpPr txBox="1"/>
          <p:nvPr/>
        </p:nvSpPr>
        <p:spPr>
          <a:xfrm>
            <a:off x="788893" y="2223247"/>
            <a:ext cx="7808259" cy="2759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在计算机网络通信设计开发中，是较早出现的一个非常重要的概念。一般的，一个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Stream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（流）被定义为一个数据序列的聚合，输入流（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Input Stream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）用于从源读取数据，输出流（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Output Stream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）用于向目标写数据。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标准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接口中，数据传输都是基于字节流或字符流进行操作的，具体功能是在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java.io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包中实现的。读者如有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网络开发经历，一定使用过实现了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InputStream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OutputStream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接口，这两个接口都是在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java.io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包中实现的。当然，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java.io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包中还包括了很强大的读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写功能。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虽然网络编程中只用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Stream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（流）进行数据传输十分方便，但由于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Stream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（流）自身的局限还是造成了其功能上的不足。例如，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Stream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（流）是无法实现异步操作的，同时又是以阻塞方式运行的。另外，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Stream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（流）是单工方式的，是无法同时实现读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写操作的。</a:t>
            </a:r>
          </a:p>
        </p:txBody>
      </p:sp>
    </p:spTree>
    <p:extLst>
      <p:ext uri="{BB962C8B-B14F-4D97-AF65-F5344CB8AC3E}">
        <p14:creationId xmlns:p14="http://schemas.microsoft.com/office/powerpoint/2010/main" val="378079428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6.1 Channel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基础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1FE16-2F54-4EDC-9ABF-6480C701F766}"/>
              </a:ext>
            </a:extLst>
          </p:cNvPr>
          <p:cNvSpPr txBox="1"/>
          <p:nvPr/>
        </p:nvSpPr>
        <p:spPr>
          <a:xfrm>
            <a:off x="133350" y="1417638"/>
            <a:ext cx="82296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/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6.1.3 Java NIO Channel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介绍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87919B-6FAF-4A9D-A18A-D087D548CA2D}"/>
              </a:ext>
            </a:extLst>
          </p:cNvPr>
          <p:cNvSpPr txBox="1"/>
          <p:nvPr/>
        </p:nvSpPr>
        <p:spPr>
          <a:xfrm>
            <a:off x="537881" y="2178424"/>
            <a:ext cx="7548283" cy="21227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 NIO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中，完整的实现了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（通道）功能。一般来说，要实现一个基于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NIO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操作，都是从创建一个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（通道）开始的。在通道创建完毕后，在结合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Buffer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（缓冲）完成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读写操作，具体如下：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05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读操作：先创建一个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Buffer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缓冲区，然后从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（通道）中进行读取数据的操作。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05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写操作：先创建一个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Buffer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缓冲区，然后向其中填充数据，最后向通道中进行写入数据的操作。</a:t>
            </a:r>
          </a:p>
          <a:p>
            <a:pPr marL="266700" indent="266700" algn="just">
              <a:lnSpc>
                <a:spcPts val="1570"/>
              </a:lnSpc>
            </a:pP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 NIO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（通道）同样也是基于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Stream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（流）设计的，虽然相似却也有所区别，具体如下：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05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（通道）是全双工方式的，既可以从通道中读取数据，又可以写数据到通道中。而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Stream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（流）的读写通常只是单工方式的。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05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（通道）可以异步、非阻塞的读写操作。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Stream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（流）是不支持异步方式的，且只能是阻塞方式的。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05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（通道）中的数据总是要先读到一个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Buffer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（缓冲）中，或者总是要从一个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Buffer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（缓冲）中写入。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Stream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（流）与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Buffer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（缓冲）是没有任何关系的。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6.2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Channel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接口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/>
              <a:t>6.2.1 Channel</a:t>
            </a:r>
            <a:r>
              <a:rPr lang="zh-CN" altLang="en-US"/>
              <a:t>接口架构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0957A8-843A-4908-B986-0103995FFAF7}"/>
              </a:ext>
            </a:extLst>
          </p:cNvPr>
          <p:cNvSpPr txBox="1"/>
          <p:nvPr/>
        </p:nvSpPr>
        <p:spPr>
          <a:xfrm>
            <a:off x="457200" y="2169459"/>
            <a:ext cx="8229600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接口实现了读（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read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）、写（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write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）、连接（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connect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）和绑定（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bind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）等操作，还提供了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接口配置的功能，另外还提供了获取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接口对象实例事件循环（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eventloop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）的功能。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（通道）整体架构中，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接口处于架构的顶层。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接口继承自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AttributeMap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ChannelOutboundInvoker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Comparable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接口，具体如图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6.1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ABB485-3739-4FC0-974F-06CC94E3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40" y="3760975"/>
            <a:ext cx="40132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6.2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Channel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接口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/>
              <a:t>6.2.2 Channel</a:t>
            </a:r>
            <a:r>
              <a:rPr lang="zh-CN" altLang="en-US"/>
              <a:t>接口实现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242E47-5F38-47BF-A559-66759BE4353E}"/>
              </a:ext>
            </a:extLst>
          </p:cNvPr>
          <p:cNvSpPr txBox="1"/>
          <p:nvPr/>
        </p:nvSpPr>
        <p:spPr>
          <a:xfrm>
            <a:off x="188259" y="2097741"/>
            <a:ext cx="8498541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接口的具体实现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请看下面的代码（以下代码节选自最新的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4.x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版本中的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.class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文件，为了阅读方便略作了些删减改动）。</a:t>
            </a:r>
          </a:p>
          <a:p>
            <a:pPr marL="393065" indent="126365" algn="just">
              <a:lnSpc>
                <a:spcPts val="157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【代码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6-1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】（详见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源代码中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.class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93DE2F-0966-44A2-A27C-A59C9040F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580" y="3308662"/>
            <a:ext cx="5289804" cy="14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4045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6.2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Channel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接口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6.2.3 Channel</a:t>
            </a:r>
            <a:r>
              <a:rPr lang="zh-CN" altLang="en-US" dirty="0"/>
              <a:t>接口生命周期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56C52F-EC10-411D-82B9-5938584C16A3}"/>
              </a:ext>
            </a:extLst>
          </p:cNvPr>
          <p:cNvSpPr txBox="1"/>
          <p:nvPr/>
        </p:nvSpPr>
        <p:spPr>
          <a:xfrm>
            <a:off x="528917" y="2250141"/>
            <a:ext cx="7942729" cy="17123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接口生命周期定义了简单但强大的状态模型，其与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ChannelInboundHandler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API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密切相关，具体定义了如下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个状态。</a:t>
            </a: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channelUnregistered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状态：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接口已创建、但仍未注册到一个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EventLoop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之上；</a:t>
            </a: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channelRegistered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状态：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接口注册到一个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EventLoop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channelActive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状态：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接口变为活跃状态（已经连接到远程主机），表示可以接收和发送数据了；</a:t>
            </a: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channelInactive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状态：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接口处于非活跃状态（没有连接到远程主机）。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当以上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接口生命周期的状态出现变化，就会触发相对应的事件，于是就能与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进行及时的交互。关于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接口生命周期的状态模型如图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6.2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接口生命周期的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个状态从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channelRegistered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开始、经过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channelActive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、然后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channelInactive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、最后到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channelUnregistered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结束。</a:t>
            </a:r>
          </a:p>
        </p:txBody>
      </p:sp>
    </p:spTree>
    <p:extLst>
      <p:ext uri="{BB962C8B-B14F-4D97-AF65-F5344CB8AC3E}">
        <p14:creationId xmlns:p14="http://schemas.microsoft.com/office/powerpoint/2010/main" val="210371477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6.3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ChannelHandler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接口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6.3.1 </a:t>
            </a:r>
            <a:r>
              <a:rPr lang="en-US" altLang="zh-CN" dirty="0" err="1"/>
              <a:t>ChannelHandler</a:t>
            </a:r>
            <a:r>
              <a:rPr lang="zh-CN" altLang="en-US" dirty="0"/>
              <a:t>接口架构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768AC0-3049-4AFB-8B43-95E1BB4DDC95}"/>
              </a:ext>
            </a:extLst>
          </p:cNvPr>
          <p:cNvSpPr txBox="1"/>
          <p:nvPr/>
        </p:nvSpPr>
        <p:spPr>
          <a:xfrm>
            <a:off x="333375" y="2151529"/>
            <a:ext cx="8523754" cy="913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接口作为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框架中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组件的根接口，其架构体系与继承关系比较复杂，实现了很多子类，具体如图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6.3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有两个重要的子接口，分别是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ChannelInboundHandler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子接口和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ChannelOutboundHandler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子接口。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63AB9E-48A7-4516-AEF7-0D405C1C0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305" y="3187234"/>
            <a:ext cx="5105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57839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6.3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Netty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ChannelHandler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接口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A388B-D981-4CD2-8860-8E268783E23D}"/>
              </a:ext>
            </a:extLst>
          </p:cNvPr>
          <p:cNvSpPr txBox="1"/>
          <p:nvPr/>
        </p:nvSpPr>
        <p:spPr>
          <a:xfrm>
            <a:off x="333375" y="1417638"/>
            <a:ext cx="652462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n-NO" altLang="zh-CN" dirty="0"/>
              <a:t>6.3.2 ChannelHandler</a:t>
            </a:r>
            <a:r>
              <a:rPr lang="zh-CN" altLang="en-US" dirty="0"/>
              <a:t>接口生命周期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EE5864-EFC5-4EFD-B9D7-C42E8DBADDB1}"/>
              </a:ext>
            </a:extLst>
          </p:cNvPr>
          <p:cNvSpPr txBox="1"/>
          <p:nvPr/>
        </p:nvSpPr>
        <p:spPr>
          <a:xfrm>
            <a:off x="457200" y="2357718"/>
            <a:ext cx="8229600" cy="17123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66700" indent="266700" algn="just">
              <a:lnSpc>
                <a:spcPts val="1570"/>
              </a:lnSpc>
            </a:pP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接口定义同样了相应的生命周期方法，当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添加到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中、或者从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中被移除后，其相对应的方法将会被调用，每个方法都传入了一个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ChannelHandlerContext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类型参数。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关于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接口定义的三个生命周期方法，具体如下：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05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handlerAdded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方法：当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添加到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之中时该方法被调用。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05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handlerRemoved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方法：当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之中被移除时被调用。</a:t>
            </a:r>
          </a:p>
          <a:p>
            <a:pPr marL="800100" indent="-266700" algn="just">
              <a:lnSpc>
                <a:spcPts val="1570"/>
              </a:lnSpc>
            </a:pPr>
            <a:r>
              <a:rPr lang="en-US" altLang="zh-CN" sz="1050" dirty="0">
                <a:effectLst/>
                <a:latin typeface="Wingdings" panose="05000000000000000000" pitchFamily="2" charset="2"/>
                <a:ea typeface="宋体" panose="02010600030101010101" pitchFamily="2" charset="-122"/>
              </a:rPr>
              <a:t>l 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exceptionCaught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方法：当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ChannelPipeline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执行抛出异常时被调用。</a:t>
            </a:r>
          </a:p>
          <a:p>
            <a:pPr marL="266700" indent="266700" algn="just">
              <a:lnSpc>
                <a:spcPts val="1570"/>
              </a:lnSpc>
            </a:pPr>
            <a:r>
              <a:rPr lang="zh-CN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关于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ChannelHandler</a:t>
            </a:r>
            <a:r>
              <a:rPr lang="zh-CN" altLang="zh-CN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接口的具体实现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请看下面的代码（以下代码节选自最新的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Netty</a:t>
            </a:r>
            <a:r>
              <a:rPr lang="en-US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4.x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版本中的</a:t>
            </a:r>
            <a:r>
              <a:rPr lang="en-US" altLang="zh-CN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Channel</a:t>
            </a:r>
            <a:r>
              <a:rPr lang="en-US" altLang="zh-CN" sz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.class</a:t>
            </a:r>
            <a:r>
              <a:rPr lang="zh-CN" altLang="zh-CN" sz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文件，为了阅读方便略作了些删减改动）。</a:t>
            </a:r>
          </a:p>
        </p:txBody>
      </p:sp>
    </p:spTree>
    <p:extLst>
      <p:ext uri="{BB962C8B-B14F-4D97-AF65-F5344CB8AC3E}">
        <p14:creationId xmlns:p14="http://schemas.microsoft.com/office/powerpoint/2010/main" val="9662498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2721</Words>
  <Application>Microsoft Office PowerPoint</Application>
  <PresentationFormat>全屏显示(4:3)</PresentationFormat>
  <Paragraphs>111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黑体</vt:lpstr>
      <vt:lpstr>宋体</vt:lpstr>
      <vt:lpstr>Arial</vt:lpstr>
      <vt:lpstr>Calibri</vt:lpstr>
      <vt:lpstr>Times New Roman</vt:lpstr>
      <vt:lpstr>Wingdings</vt:lpstr>
      <vt:lpstr>Tema de Office</vt:lpstr>
      <vt:lpstr>第6章  Netty Channel</vt:lpstr>
      <vt:lpstr>6.1 Channel基础</vt:lpstr>
      <vt:lpstr>6.1 Channel基础</vt:lpstr>
      <vt:lpstr>6.1 Channel基础</vt:lpstr>
      <vt:lpstr>6.2 Netty Channel接口</vt:lpstr>
      <vt:lpstr>6.2 Netty Channel接口</vt:lpstr>
      <vt:lpstr>6.2 Netty Channel接口</vt:lpstr>
      <vt:lpstr>6.3 Netty ChannelHandler接口</vt:lpstr>
      <vt:lpstr>6.3 Netty ChannelHandler接口</vt:lpstr>
      <vt:lpstr>6.3 Netty ChannelHandler接口</vt:lpstr>
      <vt:lpstr>6.3 Netty ChannelHandler接口</vt:lpstr>
      <vt:lpstr>6.3 Netty ChannelHandler接口</vt:lpstr>
      <vt:lpstr>6.4 Netty ChannelPipeline接口</vt:lpstr>
      <vt:lpstr>6.4 Netty ChannelPipeline接口</vt:lpstr>
      <vt:lpstr>6.4 Netty ChannelPipeline接口</vt:lpstr>
      <vt:lpstr>6.4 Netty ChannelPipeline接口</vt:lpstr>
      <vt:lpstr>6.4 Netty ChannelPipeline接口</vt:lpstr>
      <vt:lpstr>6.4 Netty ChannelPipeline接口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容器技术的发展</dc:title>
  <dc:creator>lenovo</dc:creator>
  <cp:lastModifiedBy>lenovo</cp:lastModifiedBy>
  <cp:revision>16</cp:revision>
  <dcterms:modified xsi:type="dcterms:W3CDTF">2023-07-28T04:05:05Z</dcterms:modified>
</cp:coreProperties>
</file>