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97357">
              <a:lnSpc>
                <a:spcPct val="173333"/>
              </a:lnSpc>
              <a:spcBef>
                <a:spcPts val="900"/>
              </a:spcBef>
              <a:defRPr sz="1998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第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8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章  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Netty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引导</a:t>
            </a:r>
            <a:endParaRPr lang="zh-CN" altLang="en-US" dirty="0"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449E84-C157-417C-85C3-947EFC9E7FD2}"/>
              </a:ext>
            </a:extLst>
          </p:cNvPr>
          <p:cNvSpPr txBox="1"/>
          <p:nvPr/>
        </p:nvSpPr>
        <p:spPr>
          <a:xfrm>
            <a:off x="753036" y="1356100"/>
            <a:ext cx="6553200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8.1 Bootstrap</a:t>
            </a:r>
            <a:r>
              <a:rPr lang="zh-CN" altLang="en-US" dirty="0"/>
              <a:t>基础</a:t>
            </a:r>
          </a:p>
          <a:p>
            <a:r>
              <a:rPr lang="en-US" altLang="zh-CN" dirty="0"/>
              <a:t>8.2 Bootstrap</a:t>
            </a:r>
            <a:r>
              <a:rPr lang="zh-CN" altLang="en-US" dirty="0"/>
              <a:t>类型</a:t>
            </a:r>
          </a:p>
          <a:p>
            <a:r>
              <a:rPr lang="en-US" altLang="zh-CN" dirty="0"/>
              <a:t>8.3 Bootstrap</a:t>
            </a:r>
            <a:r>
              <a:rPr lang="zh-CN" altLang="en-US" dirty="0"/>
              <a:t>客户端</a:t>
            </a:r>
          </a:p>
          <a:p>
            <a:r>
              <a:rPr lang="en-US" altLang="zh-CN" dirty="0"/>
              <a:t>8.4 Bootstrap</a:t>
            </a:r>
            <a:r>
              <a:rPr lang="zh-CN" altLang="en-US" dirty="0"/>
              <a:t>服务器端</a:t>
            </a:r>
          </a:p>
          <a:p>
            <a:r>
              <a:rPr lang="en-US" altLang="zh-CN" dirty="0"/>
              <a:t>8.5 </a:t>
            </a:r>
            <a:r>
              <a:rPr lang="zh-CN" altLang="en-US" dirty="0"/>
              <a:t>从</a:t>
            </a:r>
            <a:r>
              <a:rPr lang="en-US" altLang="zh-CN" dirty="0"/>
              <a:t>Channel</a:t>
            </a:r>
            <a:r>
              <a:rPr lang="zh-CN" altLang="en-US" dirty="0"/>
              <a:t>引导客户端</a:t>
            </a:r>
          </a:p>
          <a:p>
            <a:r>
              <a:rPr lang="en-US" altLang="zh-CN" dirty="0"/>
              <a:t>8.6 </a:t>
            </a:r>
            <a:r>
              <a:rPr lang="zh-CN" altLang="en-US" dirty="0"/>
              <a:t>服务器端配置两个</a:t>
            </a:r>
            <a:r>
              <a:rPr lang="en-US" altLang="zh-CN" dirty="0" err="1"/>
              <a:t>EventLoopGroup</a:t>
            </a:r>
            <a:endParaRPr lang="en-US" altLang="zh-CN" dirty="0"/>
          </a:p>
          <a:p>
            <a:r>
              <a:rPr lang="en-US" altLang="zh-CN" dirty="0"/>
              <a:t>8.7 </a:t>
            </a:r>
            <a:r>
              <a:rPr lang="zh-CN" altLang="en-US" dirty="0"/>
              <a:t>小结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8.5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从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Channel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引导客户端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FB7E26-D5A3-4CD2-ADC4-44B359C3C1DF}"/>
              </a:ext>
            </a:extLst>
          </p:cNvPr>
          <p:cNvSpPr txBox="1"/>
          <p:nvPr/>
        </p:nvSpPr>
        <p:spPr>
          <a:xfrm>
            <a:off x="331694" y="1299882"/>
            <a:ext cx="8229600" cy="17338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在有些特殊场景下，需要引导客户端的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（通道）从另一个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（通道）的方式。由于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EventLoop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是继承自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EventLoopGroup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接口的，这为该方式提供了技术支持。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具体操作方法是，通过传递接收到的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EventLoop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，再给到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group()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方法就可以完成。从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引导客户端，允许客户端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来操作相同的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EventLoop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，这样既可以消除了额外的线程创建，又可以降低所有相关的上下文切换带来的开销。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引导客户端的基本原理如图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8.4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CC08B6-41F0-48E7-A191-476DB930F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306" y="2306335"/>
            <a:ext cx="2667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23543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8.6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服务器端配置两个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EventLoopGroup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CD3F9A-44F7-415C-882E-B3BD752E4380}"/>
              </a:ext>
            </a:extLst>
          </p:cNvPr>
          <p:cNvSpPr txBox="1"/>
          <p:nvPr/>
        </p:nvSpPr>
        <p:spPr>
          <a:xfrm>
            <a:off x="618565" y="1837765"/>
            <a:ext cx="7879976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在设计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服务器端时往往会遇到很复杂的情况，比如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（通道）既需要处理已连接的客户端服务，有需要监听未连接的客户端请求。此时，如果服务器端仅仅使用一个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EventLoopGroup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就会显得力不从心。于是，设计人员提出了配置两个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EventLoopGroup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的开发模式。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具体来讲就是将服务器端的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（通道）分为两组，其中一组包含了服务端已接受的客户端连接（类似于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SocketChannel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），而另一组则只包含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（通道），表示服务器已绑定的端口中、正在监听的套接字通道（类似于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ServerSocketChannel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02098637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8.7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小结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8C07A2-8C97-4552-8ED6-FF89EE68D558}"/>
              </a:ext>
            </a:extLst>
          </p:cNvPr>
          <p:cNvSpPr txBox="1"/>
          <p:nvPr/>
        </p:nvSpPr>
        <p:spPr>
          <a:xfrm>
            <a:off x="349624" y="1766047"/>
            <a:ext cx="7808258" cy="913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本章主要介绍了关于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（引导）方面的内容，具体包括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（引导）基础、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客户端引导的应用、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服务器端引导的应用、如何从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引导客户端、以及服务器端配置两个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EventLoopGroup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的设计模式等方面的内容。</a:t>
            </a:r>
          </a:p>
        </p:txBody>
      </p:sp>
    </p:spTree>
    <p:extLst>
      <p:ext uri="{BB962C8B-B14F-4D97-AF65-F5344CB8AC3E}">
        <p14:creationId xmlns:p14="http://schemas.microsoft.com/office/powerpoint/2010/main" val="373058710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8.1 Bootstrap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基础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7EDE81-12F9-49AA-BE49-11929A838C5D}"/>
              </a:ext>
            </a:extLst>
          </p:cNvPr>
          <p:cNvSpPr txBox="1"/>
          <p:nvPr/>
        </p:nvSpPr>
        <p:spPr>
          <a:xfrm>
            <a:off x="457199" y="1631576"/>
            <a:ext cx="7933765" cy="21441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（引导）是负责应用程序启动运行的关键模块，处于整个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架构的核心位置。其实，在前文中介绍过的一个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EchoNetty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应用程序中，可以发现无论是服务器端还是客服端都定义有一段引导代码，这段引导代码是支撑整个系统能够有序协调运行的基础。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现在，我们已经学习过了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框架中的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ByteBuf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（缓存）、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Transport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（传输）和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（通道）等核心模块。但是，这些模块都仅仅负责构建各自范畴内的功能，如何使用这些模块来组成一个完整的应用程序呢？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解决方案就是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（引导），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是搭建整个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应用程序的核心骨架。无论是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客户端、还是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服务器端，都需要通过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（引导）来配置应用程序的运行逻辑，保证应用程序的完整性。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8.2 Bootstrap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148F2D-6974-4D1E-8F6B-501DC6E8D56F}"/>
              </a:ext>
            </a:extLst>
          </p:cNvPr>
          <p:cNvSpPr txBox="1"/>
          <p:nvPr/>
        </p:nvSpPr>
        <p:spPr>
          <a:xfrm>
            <a:off x="295835" y="1326776"/>
            <a:ext cx="8229600" cy="913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（引导）主要包括两种类型：一种是用于服务器端的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ServerBootstrop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类，一种是用于客户端的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类。无论是哪一种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（引导）类型，都是对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应用程序进行配置的过程。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ServerBootstrop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类之间的架构关系，具体如图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8.1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94FC63-D557-4C5F-8336-90EA1FC08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045" y="3142410"/>
            <a:ext cx="2438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79428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8.3 Bootstrap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客户端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1FE16-2F54-4EDC-9ABF-6480C701F766}"/>
              </a:ext>
            </a:extLst>
          </p:cNvPr>
          <p:cNvSpPr txBox="1"/>
          <p:nvPr/>
        </p:nvSpPr>
        <p:spPr>
          <a:xfrm>
            <a:off x="133350" y="1417638"/>
            <a:ext cx="82296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/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8.3.1 Bootstrap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客户端引导原理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9B991B-D913-407B-A54C-008161A6C340}"/>
              </a:ext>
            </a:extLst>
          </p:cNvPr>
          <p:cNvSpPr txBox="1"/>
          <p:nvPr/>
        </p:nvSpPr>
        <p:spPr>
          <a:xfrm>
            <a:off x="349624" y="2115671"/>
            <a:ext cx="8534400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类负责创建管道给客户端应用程序，利用无连接协议在调用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bind()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方法或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connect()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方法之后引导客户端，基本原理如图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8.2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客户端通过调用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bind()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方法或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connect()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方法来创建一个新的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B8E005-5A02-4530-ACB8-3A3FA2B14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64" y="3521590"/>
            <a:ext cx="36512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8.3 Bootstrap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客户端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8.3.2 Bootstrap</a:t>
            </a:r>
            <a:r>
              <a:rPr lang="zh-CN" altLang="en-US" dirty="0"/>
              <a:t>客户端类介绍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3DDB83-0336-4A84-8068-42FD7C1C43D1}"/>
              </a:ext>
            </a:extLst>
          </p:cNvPr>
          <p:cNvSpPr txBox="1"/>
          <p:nvPr/>
        </p:nvSpPr>
        <p:spPr>
          <a:xfrm>
            <a:off x="654424" y="2250142"/>
            <a:ext cx="7960658" cy="23493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客户端引导类定义很多实用的属性和方法，详细内容介绍如下。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group()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方法：设置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EventLoopGroup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用于处理所有的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的事件。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方法：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方法用于指定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的实现类。假如该类没有提供一个默认的构造函数，可以调用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channelFactory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方法来指定一个工厂类用于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bind()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方法去调用。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localAddress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属性：指定应该绑定到本地地址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。如果没有定义，则由操作系统创建一个随机的。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option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属性：用于设置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ChannelOption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ChannelConfig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，这些选项将被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bind()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方法或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connect()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（通道）中设置，具体顺序这取决于哪个被首先调用。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8.3 Bootstrap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客户端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8.3.3 Bootstrap</a:t>
            </a:r>
            <a:r>
              <a:rPr lang="zh-CN" altLang="en-US" dirty="0"/>
              <a:t>构建</a:t>
            </a:r>
            <a:r>
              <a:rPr lang="en-US" altLang="zh-CN" dirty="0"/>
              <a:t>NIO</a:t>
            </a:r>
            <a:r>
              <a:rPr lang="zh-CN" altLang="en-US" dirty="0"/>
              <a:t>客户端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82D272-57D5-485E-A564-C1F1C0A31930}"/>
              </a:ext>
            </a:extLst>
          </p:cNvPr>
          <p:cNvSpPr txBox="1"/>
          <p:nvPr/>
        </p:nvSpPr>
        <p:spPr>
          <a:xfrm>
            <a:off x="333375" y="2114570"/>
            <a:ext cx="8138272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本小节介绍如何通过该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构建一个基本的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NIO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客户端，该客户端是基于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协议的。具体代码如下：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8D7E3C-4671-4558-A8C3-18A96783C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27" y="3084013"/>
            <a:ext cx="5289804" cy="23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4045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8.4 Bootstrap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服务器端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8.4.1 </a:t>
            </a:r>
            <a:r>
              <a:rPr lang="en-US" altLang="zh-CN" dirty="0" err="1"/>
              <a:t>ServerBootstrap</a:t>
            </a:r>
            <a:r>
              <a:rPr lang="zh-CN" altLang="en-US" dirty="0"/>
              <a:t>服务器端引导原理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7134FA-779C-48D0-BD0C-9FB0A922EB9A}"/>
              </a:ext>
            </a:extLst>
          </p:cNvPr>
          <p:cNvSpPr txBox="1"/>
          <p:nvPr/>
        </p:nvSpPr>
        <p:spPr>
          <a:xfrm>
            <a:off x="333375" y="1981200"/>
            <a:ext cx="8102413" cy="7168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类负责创建和引导服务器端应用程序，通过调用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childHandler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方法、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childAttr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childOption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方法来实现服务器端的引导操作。基本原理如图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8.3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2E2328-ADB7-4903-8511-85ADFAA90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581" y="3052762"/>
            <a:ext cx="36576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71477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8.4 Bootstrap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服务器端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8.4.2 </a:t>
            </a:r>
            <a:r>
              <a:rPr lang="en-US" altLang="zh-CN" dirty="0" err="1"/>
              <a:t>ServerBootstrap</a:t>
            </a:r>
            <a:r>
              <a:rPr lang="zh-CN" altLang="en-US" dirty="0"/>
              <a:t>服务器端类介绍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564414-A16E-4F8A-B29C-09982A00A640}"/>
              </a:ext>
            </a:extLst>
          </p:cNvPr>
          <p:cNvSpPr txBox="1"/>
          <p:nvPr/>
        </p:nvSpPr>
        <p:spPr>
          <a:xfrm>
            <a:off x="457200" y="2277035"/>
            <a:ext cx="8050306" cy="17123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ServerBootstrap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服务器端引导类定义很多实用的属性和方法，详细内容介绍如下。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group()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方法：用于设置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ServerBootstrap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类的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EventLoopGroup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事件循环内存池，该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EventLoopGroup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提供了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接口，同时接收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channel()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方法：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channel()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方法用于指定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的实现类。假如该类没有提供一个默认的构造函数，可以调用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channelFactory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方法来指定一个工厂类用于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bind()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方法去调用。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localAddress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属性：指定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实例化的类。如果没有定义，则由操作系统创建一个随机的。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option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属性：用于设置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ChannelOption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，这些选项将被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connect()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方法在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（通道）中设置，具体顺序这取决于哪个被首先调用。</a:t>
            </a:r>
          </a:p>
        </p:txBody>
      </p:sp>
    </p:spTree>
    <p:extLst>
      <p:ext uri="{BB962C8B-B14F-4D97-AF65-F5344CB8AC3E}">
        <p14:creationId xmlns:p14="http://schemas.microsoft.com/office/powerpoint/2010/main" val="390457839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8.4 Bootstrap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服务器端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n-NO" altLang="zh-CN" dirty="0"/>
              <a:t>8.4.3 ServerBootstrap</a:t>
            </a:r>
            <a:r>
              <a:rPr lang="zh-CN" altLang="en-US" dirty="0"/>
              <a:t>构建</a:t>
            </a:r>
            <a:r>
              <a:rPr lang="nn-NO" altLang="zh-CN" dirty="0"/>
              <a:t>NIO</a:t>
            </a:r>
            <a:r>
              <a:rPr lang="zh-CN" altLang="en-US" dirty="0"/>
              <a:t>服务器端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92F87-77CE-493B-956F-58DB14179E7C}"/>
              </a:ext>
            </a:extLst>
          </p:cNvPr>
          <p:cNvSpPr txBox="1"/>
          <p:nvPr/>
        </p:nvSpPr>
        <p:spPr>
          <a:xfrm>
            <a:off x="333375" y="1945341"/>
            <a:ext cx="8048625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本小节介绍如何通过该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ServerBootstrap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构建一个基本的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服务器端，该服务器端是基于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协议的。具体代码如下：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E60B45-BD0D-410D-A83D-9751A055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28" y="3272969"/>
            <a:ext cx="5289804" cy="18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498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1090</Words>
  <Application>Microsoft Office PowerPoint</Application>
  <PresentationFormat>全屏显示(4:3)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黑体</vt:lpstr>
      <vt:lpstr>宋体</vt:lpstr>
      <vt:lpstr>Arial</vt:lpstr>
      <vt:lpstr>Calibri</vt:lpstr>
      <vt:lpstr>Times New Roman</vt:lpstr>
      <vt:lpstr>Wingdings</vt:lpstr>
      <vt:lpstr>Tema de Office</vt:lpstr>
      <vt:lpstr>第8章  Netty引导</vt:lpstr>
      <vt:lpstr>8.1 Bootstrap基础</vt:lpstr>
      <vt:lpstr>8.2 Bootstrap类型</vt:lpstr>
      <vt:lpstr>8.3 Bootstrap客户端</vt:lpstr>
      <vt:lpstr>8.3 Bootstrap客户端</vt:lpstr>
      <vt:lpstr>8.3 Bootstrap客户端</vt:lpstr>
      <vt:lpstr>8.4 Bootstrap服务器端</vt:lpstr>
      <vt:lpstr>8.4 Bootstrap服务器端</vt:lpstr>
      <vt:lpstr>8.4 Bootstrap服务器端</vt:lpstr>
      <vt:lpstr>8.5 从Channel引导客户端</vt:lpstr>
      <vt:lpstr>8.6 服务器端配置两个EventLoopGroup</vt:lpstr>
      <vt:lpstr>8.7 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容器技术的发展</dc:title>
  <dc:creator>lenovo</dc:creator>
  <cp:lastModifiedBy>lenovo</cp:lastModifiedBy>
  <cp:revision>18</cp:revision>
  <dcterms:modified xsi:type="dcterms:W3CDTF">2023-07-28T04:14:06Z</dcterms:modified>
</cp:coreProperties>
</file>