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57" r:id="rId4"/>
    <p:sldId id="273" r:id="rId5"/>
    <p:sldId id="276" r:id="rId6"/>
    <p:sldId id="277" r:id="rId7"/>
    <p:sldId id="259" r:id="rId8"/>
    <p:sldId id="279" r:id="rId9"/>
    <p:sldId id="280" r:id="rId10"/>
    <p:sldId id="260" r:id="rId11"/>
    <p:sldId id="262" r:id="rId12"/>
    <p:sldId id="263" r:id="rId13"/>
    <p:sldId id="261" r:id="rId14"/>
    <p:sldId id="281" r:id="rId15"/>
    <p:sldId id="264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6CEAA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2" autoAdjust="0"/>
    <p:restoredTop sz="94660"/>
  </p:normalViewPr>
  <p:slideViewPr>
    <p:cSldViewPr>
      <p:cViewPr varScale="1">
        <p:scale>
          <a:sx n="85" d="100"/>
          <a:sy n="85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CFE2E-3DD8-4C14-AC50-CF9F625B88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647477-43E1-4E52-9A4C-84AC09AD57E7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BCB740CB-CD91-4F26-B8B2-591A678FECF6}" type="parTrans" cxnId="{4DB54584-75C6-4E61-BAA4-88F8F9A463C7}">
      <dgm:prSet/>
      <dgm:spPr/>
      <dgm:t>
        <a:bodyPr/>
        <a:lstStyle/>
        <a:p>
          <a:endParaRPr lang="en-US"/>
        </a:p>
      </dgm:t>
    </dgm:pt>
    <dgm:pt modelId="{04FCF5C0-5E10-48FD-9060-80DF6B2DA37F}" type="sibTrans" cxnId="{4DB54584-75C6-4E61-BAA4-88F8F9A463C7}">
      <dgm:prSet/>
      <dgm:spPr/>
      <dgm:t>
        <a:bodyPr/>
        <a:lstStyle/>
        <a:p>
          <a:endParaRPr lang="en-US"/>
        </a:p>
      </dgm:t>
    </dgm:pt>
    <dgm:pt modelId="{9782132A-4E48-417E-B890-7AE625A04842}">
      <dgm:prSet phldrT="[Text]"/>
      <dgm:spPr/>
      <dgm:t>
        <a:bodyPr/>
        <a:lstStyle/>
        <a:p>
          <a:r>
            <a:rPr lang="en-US" dirty="0" smtClean="0"/>
            <a:t>Process Before</a:t>
          </a:r>
          <a:r>
            <a:rPr lang="en-US" dirty="0" smtClean="0"/>
            <a:t>/ After </a:t>
          </a:r>
          <a:r>
            <a:rPr lang="en-US" dirty="0" smtClean="0"/>
            <a:t>Automation</a:t>
          </a:r>
          <a:endParaRPr lang="en-US" dirty="0"/>
        </a:p>
      </dgm:t>
    </dgm:pt>
    <dgm:pt modelId="{3CB8610A-4815-4248-A2D6-9D0067E4E5D0}" type="parTrans" cxnId="{829BEBFA-E519-4404-9A6F-0E58662702A0}">
      <dgm:prSet/>
      <dgm:spPr/>
      <dgm:t>
        <a:bodyPr/>
        <a:lstStyle/>
        <a:p>
          <a:endParaRPr lang="en-US"/>
        </a:p>
      </dgm:t>
    </dgm:pt>
    <dgm:pt modelId="{DE5F29D2-4C10-45E4-8AE0-33BBF4E286E5}" type="sibTrans" cxnId="{829BEBFA-E519-4404-9A6F-0E58662702A0}">
      <dgm:prSet/>
      <dgm:spPr/>
      <dgm:t>
        <a:bodyPr/>
        <a:lstStyle/>
        <a:p>
          <a:endParaRPr lang="en-US"/>
        </a:p>
      </dgm:t>
    </dgm:pt>
    <dgm:pt modelId="{6D7C26C8-A095-482D-B27B-0006AEECAB12}">
      <dgm:prSet phldrT="[Text]"/>
      <dgm:spPr/>
      <dgm:t>
        <a:bodyPr/>
        <a:lstStyle/>
        <a:p>
          <a:r>
            <a:rPr lang="en-US" dirty="0" smtClean="0"/>
            <a:t>Benefits &amp; </a:t>
          </a:r>
          <a:r>
            <a:rPr lang="en-US" altLang="zh-CN" dirty="0" smtClean="0"/>
            <a:t>Challenges</a:t>
          </a:r>
          <a:endParaRPr lang="en-US" dirty="0"/>
        </a:p>
      </dgm:t>
    </dgm:pt>
    <dgm:pt modelId="{B7D6E270-A2BF-4FB1-BF7F-FFD04D2EE6E1}" type="parTrans" cxnId="{24802C21-5106-41D8-8AF7-186A5005F7F8}">
      <dgm:prSet/>
      <dgm:spPr/>
      <dgm:t>
        <a:bodyPr/>
        <a:lstStyle/>
        <a:p>
          <a:endParaRPr lang="en-US"/>
        </a:p>
      </dgm:t>
    </dgm:pt>
    <dgm:pt modelId="{4B58C639-C4EF-41D9-B615-04DF429A5073}" type="sibTrans" cxnId="{24802C21-5106-41D8-8AF7-186A5005F7F8}">
      <dgm:prSet/>
      <dgm:spPr/>
      <dgm:t>
        <a:bodyPr/>
        <a:lstStyle/>
        <a:p>
          <a:endParaRPr lang="en-US"/>
        </a:p>
      </dgm:t>
    </dgm:pt>
    <dgm:pt modelId="{F610AA12-5A2B-4E4F-BBC7-695210E3A396}">
      <dgm:prSet phldrT="[Text]"/>
      <dgm:spPr/>
      <dgm:t>
        <a:bodyPr/>
        <a:lstStyle/>
        <a:p>
          <a:r>
            <a:rPr lang="en-US" dirty="0" smtClean="0"/>
            <a:t>Benefits analysis, challenges  &amp; Solutions</a:t>
          </a:r>
          <a:endParaRPr lang="en-US" dirty="0"/>
        </a:p>
      </dgm:t>
    </dgm:pt>
    <dgm:pt modelId="{B3324813-B670-46D4-BBEF-DF923CFB3615}" type="parTrans" cxnId="{4DFD7352-0473-424E-B7B3-EFAEC43DAE7A}">
      <dgm:prSet/>
      <dgm:spPr/>
      <dgm:t>
        <a:bodyPr/>
        <a:lstStyle/>
        <a:p>
          <a:endParaRPr lang="en-US"/>
        </a:p>
      </dgm:t>
    </dgm:pt>
    <dgm:pt modelId="{E7E36C0B-936C-434B-A5CE-DEA2378B0167}" type="sibTrans" cxnId="{4DFD7352-0473-424E-B7B3-EFAEC43DAE7A}">
      <dgm:prSet/>
      <dgm:spPr/>
      <dgm:t>
        <a:bodyPr/>
        <a:lstStyle/>
        <a:p>
          <a:endParaRPr lang="en-US"/>
        </a:p>
      </dgm:t>
    </dgm:pt>
    <dgm:pt modelId="{EDB08616-5C94-4B74-B5B2-EECA3E9559F5}">
      <dgm:prSet phldrT="[Text]"/>
      <dgm:spPr/>
      <dgm:t>
        <a:bodyPr/>
        <a:lstStyle/>
        <a:p>
          <a:r>
            <a:rPr lang="en-US" dirty="0" smtClean="0"/>
            <a:t>Architecture &amp; Design</a:t>
          </a:r>
          <a:endParaRPr lang="en-US" dirty="0"/>
        </a:p>
      </dgm:t>
    </dgm:pt>
    <dgm:pt modelId="{3E7A955D-2A68-449C-B8CF-DB17930F0466}" type="parTrans" cxnId="{EBE0D295-B8FA-4A69-9F1A-4BB9A278C110}">
      <dgm:prSet/>
      <dgm:spPr/>
      <dgm:t>
        <a:bodyPr/>
        <a:lstStyle/>
        <a:p>
          <a:endParaRPr lang="en-US"/>
        </a:p>
      </dgm:t>
    </dgm:pt>
    <dgm:pt modelId="{19ABE723-519A-44DE-B288-5722288A79F5}" type="sibTrans" cxnId="{EBE0D295-B8FA-4A69-9F1A-4BB9A278C110}">
      <dgm:prSet/>
      <dgm:spPr/>
      <dgm:t>
        <a:bodyPr/>
        <a:lstStyle/>
        <a:p>
          <a:endParaRPr lang="en-US"/>
        </a:p>
      </dgm:t>
    </dgm:pt>
    <dgm:pt modelId="{A5E7AD3D-3FB0-42A7-B0E8-6B351B00F3A1}">
      <dgm:prSet phldrT="[Text]"/>
      <dgm:spPr/>
      <dgm:t>
        <a:bodyPr/>
        <a:lstStyle/>
        <a:p>
          <a:r>
            <a:rPr lang="en-US" dirty="0" smtClean="0"/>
            <a:t>Progress &amp; Demo</a:t>
          </a:r>
          <a:endParaRPr lang="en-US" dirty="0"/>
        </a:p>
      </dgm:t>
    </dgm:pt>
    <dgm:pt modelId="{0A10570D-D0D9-43BF-A3A7-8D38C9E08653}" type="parTrans" cxnId="{6D1AB38C-8022-4C48-8086-D713A966C512}">
      <dgm:prSet/>
      <dgm:spPr/>
      <dgm:t>
        <a:bodyPr/>
        <a:lstStyle/>
        <a:p>
          <a:endParaRPr lang="en-US"/>
        </a:p>
      </dgm:t>
    </dgm:pt>
    <dgm:pt modelId="{78067884-AED1-4B04-92DE-6BA3D9BAE4FC}" type="sibTrans" cxnId="{6D1AB38C-8022-4C48-8086-D713A966C512}">
      <dgm:prSet/>
      <dgm:spPr/>
      <dgm:t>
        <a:bodyPr/>
        <a:lstStyle/>
        <a:p>
          <a:endParaRPr lang="en-US"/>
        </a:p>
      </dgm:t>
    </dgm:pt>
    <dgm:pt modelId="{8D63C7E4-5061-41F2-87FF-7289F91F02D9}">
      <dgm:prSet phldrT="[Text]"/>
      <dgm:spPr/>
      <dgm:t>
        <a:bodyPr/>
        <a:lstStyle/>
        <a:p>
          <a:r>
            <a:rPr lang="en-US" dirty="0" smtClean="0"/>
            <a:t>Q&amp;A</a:t>
          </a:r>
          <a:endParaRPr lang="en-US" dirty="0"/>
        </a:p>
      </dgm:t>
    </dgm:pt>
    <dgm:pt modelId="{D276799E-EFE5-4EC8-AAB2-C63D9E911778}" type="parTrans" cxnId="{A258AD3C-7B66-4AB3-8C16-8569C1057EDA}">
      <dgm:prSet/>
      <dgm:spPr/>
      <dgm:t>
        <a:bodyPr/>
        <a:lstStyle/>
        <a:p>
          <a:endParaRPr lang="en-US"/>
        </a:p>
      </dgm:t>
    </dgm:pt>
    <dgm:pt modelId="{3EF3C1D0-F1E2-4BF7-90BF-C2BDA8885E24}" type="sibTrans" cxnId="{A258AD3C-7B66-4AB3-8C16-8569C1057EDA}">
      <dgm:prSet/>
      <dgm:spPr/>
      <dgm:t>
        <a:bodyPr/>
        <a:lstStyle/>
        <a:p>
          <a:endParaRPr lang="en-US"/>
        </a:p>
      </dgm:t>
    </dgm:pt>
    <dgm:pt modelId="{AB522094-2F70-4D38-809C-FC7FDA6984BC}">
      <dgm:prSet phldrT="[Text]"/>
      <dgm:spPr/>
      <dgm:t>
        <a:bodyPr/>
        <a:lstStyle/>
        <a:p>
          <a:r>
            <a:rPr lang="en-US" dirty="0" smtClean="0"/>
            <a:t>Design a reliable, efficient, robust and flexible automation framework</a:t>
          </a:r>
          <a:endParaRPr lang="en-US" dirty="0"/>
        </a:p>
      </dgm:t>
    </dgm:pt>
    <dgm:pt modelId="{91ED2A01-5BEE-47B8-AE96-7F7AF27AC1F9}" type="parTrans" cxnId="{126E7671-2A22-4018-BF3D-08F02C9418CE}">
      <dgm:prSet/>
      <dgm:spPr/>
      <dgm:t>
        <a:bodyPr/>
        <a:lstStyle/>
        <a:p>
          <a:endParaRPr lang="en-US"/>
        </a:p>
      </dgm:t>
    </dgm:pt>
    <dgm:pt modelId="{F5AA06E0-0A9B-40EF-B582-474F1AE02CBB}" type="sibTrans" cxnId="{126E7671-2A22-4018-BF3D-08F02C9418CE}">
      <dgm:prSet/>
      <dgm:spPr/>
      <dgm:t>
        <a:bodyPr/>
        <a:lstStyle/>
        <a:p>
          <a:endParaRPr lang="en-US"/>
        </a:p>
      </dgm:t>
    </dgm:pt>
    <dgm:pt modelId="{AA12B508-D04C-4601-B92B-BDC7B996D5AE}">
      <dgm:prSet phldrT="[Text]"/>
      <dgm:spPr/>
      <dgm:t>
        <a:bodyPr/>
        <a:lstStyle/>
        <a:p>
          <a:r>
            <a:rPr lang="en-US" dirty="0" smtClean="0"/>
            <a:t>Progress made and future plan</a:t>
          </a:r>
          <a:endParaRPr lang="en-US" dirty="0"/>
        </a:p>
      </dgm:t>
    </dgm:pt>
    <dgm:pt modelId="{4038D57A-BA22-4778-9FE9-830DBFF7D4A6}" type="parTrans" cxnId="{63E61AD5-65E9-43B3-8F19-2770B847D4E9}">
      <dgm:prSet/>
      <dgm:spPr/>
      <dgm:t>
        <a:bodyPr/>
        <a:lstStyle/>
        <a:p>
          <a:endParaRPr lang="en-US"/>
        </a:p>
      </dgm:t>
    </dgm:pt>
    <dgm:pt modelId="{7CD511DD-ADE0-48EF-AD48-5C172BC1C497}" type="sibTrans" cxnId="{63E61AD5-65E9-43B3-8F19-2770B847D4E9}">
      <dgm:prSet/>
      <dgm:spPr/>
      <dgm:t>
        <a:bodyPr/>
        <a:lstStyle/>
        <a:p>
          <a:endParaRPr lang="en-US"/>
        </a:p>
      </dgm:t>
    </dgm:pt>
    <dgm:pt modelId="{B34F3797-3C0A-4A4D-A0FB-EB3A7FFF1BA0}">
      <dgm:prSet phldrT="[Text]"/>
      <dgm:spPr/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4B9CBB0B-7428-42CE-B5E8-CA258B7774A5}" type="parTrans" cxnId="{ACA853A9-3019-445E-B5E0-F7175E654C87}">
      <dgm:prSet/>
      <dgm:spPr/>
      <dgm:t>
        <a:bodyPr/>
        <a:lstStyle/>
        <a:p>
          <a:endParaRPr lang="en-US"/>
        </a:p>
      </dgm:t>
    </dgm:pt>
    <dgm:pt modelId="{64005F8C-8657-4242-ABF3-AA5ACDDC60EE}" type="sibTrans" cxnId="{ACA853A9-3019-445E-B5E0-F7175E654C87}">
      <dgm:prSet/>
      <dgm:spPr/>
      <dgm:t>
        <a:bodyPr/>
        <a:lstStyle/>
        <a:p>
          <a:endParaRPr lang="en-US"/>
        </a:p>
      </dgm:t>
    </dgm:pt>
    <dgm:pt modelId="{E826F8E5-3CB2-4B87-A477-B7FA97ADC4DA}">
      <dgm:prSet phldrT="[Text]"/>
      <dgm:spPr/>
      <dgm:t>
        <a:bodyPr/>
        <a:lstStyle/>
        <a:p>
          <a:r>
            <a:rPr lang="en-US" dirty="0" smtClean="0"/>
            <a:t>Task Viewer, Configuration Editor, Result Viewer and Timer</a:t>
          </a:r>
          <a:endParaRPr lang="en-US" dirty="0"/>
        </a:p>
      </dgm:t>
    </dgm:pt>
    <dgm:pt modelId="{E0D74A80-37FE-4202-8D2F-036DE3D6981C}" type="parTrans" cxnId="{81E9B8F1-AC47-4831-BCA4-CF2CB989CC2F}">
      <dgm:prSet/>
      <dgm:spPr/>
      <dgm:t>
        <a:bodyPr/>
        <a:lstStyle/>
        <a:p>
          <a:endParaRPr lang="en-US"/>
        </a:p>
      </dgm:t>
    </dgm:pt>
    <dgm:pt modelId="{E76A37FC-7940-4C92-8799-231C402143DF}" type="sibTrans" cxnId="{81E9B8F1-AC47-4831-BCA4-CF2CB989CC2F}">
      <dgm:prSet/>
      <dgm:spPr/>
      <dgm:t>
        <a:bodyPr/>
        <a:lstStyle/>
        <a:p>
          <a:endParaRPr lang="en-US"/>
        </a:p>
      </dgm:t>
    </dgm:pt>
    <dgm:pt modelId="{383CE40D-E516-43B3-9730-EF8D501E6C88}" type="pres">
      <dgm:prSet presAssocID="{3A8CFE2E-3DD8-4C14-AC50-CF9F625B88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D99D53-CC8C-43C4-AB41-A055DBE72B1D}" type="pres">
      <dgm:prSet presAssocID="{CA647477-43E1-4E52-9A4C-84AC09AD57E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B81B46-562B-4B34-A4B1-E183B8994E78}" type="pres">
      <dgm:prSet presAssocID="{CA647477-43E1-4E52-9A4C-84AC09AD57E7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083CC-AC95-45CE-A871-106213C30DFD}" type="pres">
      <dgm:prSet presAssocID="{6D7C26C8-A095-482D-B27B-0006AEECAB1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B31BF-B5FE-4C5D-852F-A56DBFB3DDD5}" type="pres">
      <dgm:prSet presAssocID="{6D7C26C8-A095-482D-B27B-0006AEECAB12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72412-BB73-45A0-8C69-200A2B4D7936}" type="pres">
      <dgm:prSet presAssocID="{B34F3797-3C0A-4A4D-A0FB-EB3A7FFF1BA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CE73F-0C10-4552-AA4D-05818F681F20}" type="pres">
      <dgm:prSet presAssocID="{B34F3797-3C0A-4A4D-A0FB-EB3A7FFF1BA0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0AE79-84BB-45EF-B3FB-2D6190047B77}" type="pres">
      <dgm:prSet presAssocID="{EDB08616-5C94-4B74-B5B2-EECA3E9559F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ECEB9-547E-4F2A-98E6-95EC522A9A09}" type="pres">
      <dgm:prSet presAssocID="{EDB08616-5C94-4B74-B5B2-EECA3E9559F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838ED-FA50-407E-A0CE-EC9FA0FDAC8B}" type="pres">
      <dgm:prSet presAssocID="{A5E7AD3D-3FB0-42A7-B0E8-6B351B00F3A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66EED7-9D61-45D3-8AB0-B5ED334577B4}" type="pres">
      <dgm:prSet presAssocID="{A5E7AD3D-3FB0-42A7-B0E8-6B351B00F3A1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964CE-FC58-4BDF-9A4D-D447D4B60EA0}" type="pres">
      <dgm:prSet presAssocID="{8D63C7E4-5061-41F2-87FF-7289F91F02D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AB38C-8022-4C48-8086-D713A966C512}" srcId="{3A8CFE2E-3DD8-4C14-AC50-CF9F625B8891}" destId="{A5E7AD3D-3FB0-42A7-B0E8-6B351B00F3A1}" srcOrd="4" destOrd="0" parTransId="{0A10570D-D0D9-43BF-A3A7-8D38C9E08653}" sibTransId="{78067884-AED1-4B04-92DE-6BA3D9BAE4FC}"/>
    <dgm:cxn modelId="{F65BD5D3-9B2A-4288-A16A-6695E98AF785}" type="presOf" srcId="{3A8CFE2E-3DD8-4C14-AC50-CF9F625B8891}" destId="{383CE40D-E516-43B3-9730-EF8D501E6C88}" srcOrd="0" destOrd="0" presId="urn:microsoft.com/office/officeart/2005/8/layout/vList2"/>
    <dgm:cxn modelId="{63E61AD5-65E9-43B3-8F19-2770B847D4E9}" srcId="{A5E7AD3D-3FB0-42A7-B0E8-6B351B00F3A1}" destId="{AA12B508-D04C-4601-B92B-BDC7B996D5AE}" srcOrd="0" destOrd="0" parTransId="{4038D57A-BA22-4778-9FE9-830DBFF7D4A6}" sibTransId="{7CD511DD-ADE0-48EF-AD48-5C172BC1C497}"/>
    <dgm:cxn modelId="{C0D4F778-09AE-4146-963F-8C928D6E95E5}" type="presOf" srcId="{8D63C7E4-5061-41F2-87FF-7289F91F02D9}" destId="{D48964CE-FC58-4BDF-9A4D-D447D4B60EA0}" srcOrd="0" destOrd="0" presId="urn:microsoft.com/office/officeart/2005/8/layout/vList2"/>
    <dgm:cxn modelId="{4DFD7352-0473-424E-B7B3-EFAEC43DAE7A}" srcId="{6D7C26C8-A095-482D-B27B-0006AEECAB12}" destId="{F610AA12-5A2B-4E4F-BBC7-695210E3A396}" srcOrd="0" destOrd="0" parTransId="{B3324813-B670-46D4-BBEF-DF923CFB3615}" sibTransId="{E7E36C0B-936C-434B-A5CE-DEA2378B0167}"/>
    <dgm:cxn modelId="{55F45DD6-5538-4642-8902-F1539CCEAE4B}" type="presOf" srcId="{CA647477-43E1-4E52-9A4C-84AC09AD57E7}" destId="{A0D99D53-CC8C-43C4-AB41-A055DBE72B1D}" srcOrd="0" destOrd="0" presId="urn:microsoft.com/office/officeart/2005/8/layout/vList2"/>
    <dgm:cxn modelId="{08F16996-6C52-42EB-B50D-88B0B9A50C23}" type="presOf" srcId="{F610AA12-5A2B-4E4F-BBC7-695210E3A396}" destId="{D76B31BF-B5FE-4C5D-852F-A56DBFB3DDD5}" srcOrd="0" destOrd="0" presId="urn:microsoft.com/office/officeart/2005/8/layout/vList2"/>
    <dgm:cxn modelId="{829BEBFA-E519-4404-9A6F-0E58662702A0}" srcId="{CA647477-43E1-4E52-9A4C-84AC09AD57E7}" destId="{9782132A-4E48-417E-B890-7AE625A04842}" srcOrd="0" destOrd="0" parTransId="{3CB8610A-4815-4248-A2D6-9D0067E4E5D0}" sibTransId="{DE5F29D2-4C10-45E4-8AE0-33BBF4E286E5}"/>
    <dgm:cxn modelId="{06B0E59B-BE3E-49A5-ADA3-268354DAEAE9}" type="presOf" srcId="{E826F8E5-3CB2-4B87-A477-B7FA97ADC4DA}" destId="{591CE73F-0C10-4552-AA4D-05818F681F20}" srcOrd="0" destOrd="0" presId="urn:microsoft.com/office/officeart/2005/8/layout/vList2"/>
    <dgm:cxn modelId="{ACA853A9-3019-445E-B5E0-F7175E654C87}" srcId="{3A8CFE2E-3DD8-4C14-AC50-CF9F625B8891}" destId="{B34F3797-3C0A-4A4D-A0FB-EB3A7FFF1BA0}" srcOrd="2" destOrd="0" parTransId="{4B9CBB0B-7428-42CE-B5E8-CA258B7774A5}" sibTransId="{64005F8C-8657-4242-ABF3-AA5ACDDC60EE}"/>
    <dgm:cxn modelId="{6D6A32F9-6A59-4C86-A1CE-0F56BC4C91ED}" type="presOf" srcId="{9782132A-4E48-417E-B890-7AE625A04842}" destId="{80B81B46-562B-4B34-A4B1-E183B8994E78}" srcOrd="0" destOrd="0" presId="urn:microsoft.com/office/officeart/2005/8/layout/vList2"/>
    <dgm:cxn modelId="{81E9B8F1-AC47-4831-BCA4-CF2CB989CC2F}" srcId="{B34F3797-3C0A-4A4D-A0FB-EB3A7FFF1BA0}" destId="{E826F8E5-3CB2-4B87-A477-B7FA97ADC4DA}" srcOrd="0" destOrd="0" parTransId="{E0D74A80-37FE-4202-8D2F-036DE3D6981C}" sibTransId="{E76A37FC-7940-4C92-8799-231C402143DF}"/>
    <dgm:cxn modelId="{754C1A7C-CC4F-471D-816E-B592ADAF2B98}" type="presOf" srcId="{6D7C26C8-A095-482D-B27B-0006AEECAB12}" destId="{B59083CC-AC95-45CE-A871-106213C30DFD}" srcOrd="0" destOrd="0" presId="urn:microsoft.com/office/officeart/2005/8/layout/vList2"/>
    <dgm:cxn modelId="{A258AD3C-7B66-4AB3-8C16-8569C1057EDA}" srcId="{3A8CFE2E-3DD8-4C14-AC50-CF9F625B8891}" destId="{8D63C7E4-5061-41F2-87FF-7289F91F02D9}" srcOrd="5" destOrd="0" parTransId="{D276799E-EFE5-4EC8-AAB2-C63D9E911778}" sibTransId="{3EF3C1D0-F1E2-4BF7-90BF-C2BDA8885E24}"/>
    <dgm:cxn modelId="{16594DD2-1A3D-451F-93E8-9BBCF9AEDA7E}" type="presOf" srcId="{AB522094-2F70-4D38-809C-FC7FDA6984BC}" destId="{B27ECEB9-547E-4F2A-98E6-95EC522A9A09}" srcOrd="0" destOrd="0" presId="urn:microsoft.com/office/officeart/2005/8/layout/vList2"/>
    <dgm:cxn modelId="{4DB54584-75C6-4E61-BAA4-88F8F9A463C7}" srcId="{3A8CFE2E-3DD8-4C14-AC50-CF9F625B8891}" destId="{CA647477-43E1-4E52-9A4C-84AC09AD57E7}" srcOrd="0" destOrd="0" parTransId="{BCB740CB-CD91-4F26-B8B2-591A678FECF6}" sibTransId="{04FCF5C0-5E10-48FD-9060-80DF6B2DA37F}"/>
    <dgm:cxn modelId="{8BE95E81-0786-4A1B-BED4-877213D5A039}" type="presOf" srcId="{AA12B508-D04C-4601-B92B-BDC7B996D5AE}" destId="{3666EED7-9D61-45D3-8AB0-B5ED334577B4}" srcOrd="0" destOrd="0" presId="urn:microsoft.com/office/officeart/2005/8/layout/vList2"/>
    <dgm:cxn modelId="{3F1CD241-AD75-47F2-B03E-4B3D24D5D9F9}" type="presOf" srcId="{EDB08616-5C94-4B74-B5B2-EECA3E9559F5}" destId="{6F20AE79-84BB-45EF-B3FB-2D6190047B77}" srcOrd="0" destOrd="0" presId="urn:microsoft.com/office/officeart/2005/8/layout/vList2"/>
    <dgm:cxn modelId="{5E97156C-7D4A-4278-928B-220F58FA4AD0}" type="presOf" srcId="{B34F3797-3C0A-4A4D-A0FB-EB3A7FFF1BA0}" destId="{86672412-BB73-45A0-8C69-200A2B4D7936}" srcOrd="0" destOrd="0" presId="urn:microsoft.com/office/officeart/2005/8/layout/vList2"/>
    <dgm:cxn modelId="{6BA54028-D6C2-435F-981F-02B9492C63E8}" type="presOf" srcId="{A5E7AD3D-3FB0-42A7-B0E8-6B351B00F3A1}" destId="{4E7838ED-FA50-407E-A0CE-EC9FA0FDAC8B}" srcOrd="0" destOrd="0" presId="urn:microsoft.com/office/officeart/2005/8/layout/vList2"/>
    <dgm:cxn modelId="{24802C21-5106-41D8-8AF7-186A5005F7F8}" srcId="{3A8CFE2E-3DD8-4C14-AC50-CF9F625B8891}" destId="{6D7C26C8-A095-482D-B27B-0006AEECAB12}" srcOrd="1" destOrd="0" parTransId="{B7D6E270-A2BF-4FB1-BF7F-FFD04D2EE6E1}" sibTransId="{4B58C639-C4EF-41D9-B615-04DF429A5073}"/>
    <dgm:cxn modelId="{126E7671-2A22-4018-BF3D-08F02C9418CE}" srcId="{EDB08616-5C94-4B74-B5B2-EECA3E9559F5}" destId="{AB522094-2F70-4D38-809C-FC7FDA6984BC}" srcOrd="0" destOrd="0" parTransId="{91ED2A01-5BEE-47B8-AE96-7F7AF27AC1F9}" sibTransId="{F5AA06E0-0A9B-40EF-B582-474F1AE02CBB}"/>
    <dgm:cxn modelId="{EBE0D295-B8FA-4A69-9F1A-4BB9A278C110}" srcId="{3A8CFE2E-3DD8-4C14-AC50-CF9F625B8891}" destId="{EDB08616-5C94-4B74-B5B2-EECA3E9559F5}" srcOrd="3" destOrd="0" parTransId="{3E7A955D-2A68-449C-B8CF-DB17930F0466}" sibTransId="{19ABE723-519A-44DE-B288-5722288A79F5}"/>
    <dgm:cxn modelId="{9CBAAE7C-58A2-448B-B746-388C74CA4ECE}" type="presParOf" srcId="{383CE40D-E516-43B3-9730-EF8D501E6C88}" destId="{A0D99D53-CC8C-43C4-AB41-A055DBE72B1D}" srcOrd="0" destOrd="0" presId="urn:microsoft.com/office/officeart/2005/8/layout/vList2"/>
    <dgm:cxn modelId="{C00DD83C-6E9F-4A73-AEEF-169988E91426}" type="presParOf" srcId="{383CE40D-E516-43B3-9730-EF8D501E6C88}" destId="{80B81B46-562B-4B34-A4B1-E183B8994E78}" srcOrd="1" destOrd="0" presId="urn:microsoft.com/office/officeart/2005/8/layout/vList2"/>
    <dgm:cxn modelId="{C930F67F-3E1C-4CAE-8D64-580BD572D612}" type="presParOf" srcId="{383CE40D-E516-43B3-9730-EF8D501E6C88}" destId="{B59083CC-AC95-45CE-A871-106213C30DFD}" srcOrd="2" destOrd="0" presId="urn:microsoft.com/office/officeart/2005/8/layout/vList2"/>
    <dgm:cxn modelId="{65AB24D6-3FD6-4355-ABDA-4623FEED86F0}" type="presParOf" srcId="{383CE40D-E516-43B3-9730-EF8D501E6C88}" destId="{D76B31BF-B5FE-4C5D-852F-A56DBFB3DDD5}" srcOrd="3" destOrd="0" presId="urn:microsoft.com/office/officeart/2005/8/layout/vList2"/>
    <dgm:cxn modelId="{065B3E19-4CFF-4357-89B1-BC7D4113FB4C}" type="presParOf" srcId="{383CE40D-E516-43B3-9730-EF8D501E6C88}" destId="{86672412-BB73-45A0-8C69-200A2B4D7936}" srcOrd="4" destOrd="0" presId="urn:microsoft.com/office/officeart/2005/8/layout/vList2"/>
    <dgm:cxn modelId="{DB380BF5-09D4-4C04-9CF7-AB917D016498}" type="presParOf" srcId="{383CE40D-E516-43B3-9730-EF8D501E6C88}" destId="{591CE73F-0C10-4552-AA4D-05818F681F20}" srcOrd="5" destOrd="0" presId="urn:microsoft.com/office/officeart/2005/8/layout/vList2"/>
    <dgm:cxn modelId="{701BC181-ABF6-4360-BEB1-6F76E3F8560A}" type="presParOf" srcId="{383CE40D-E516-43B3-9730-EF8D501E6C88}" destId="{6F20AE79-84BB-45EF-B3FB-2D6190047B77}" srcOrd="6" destOrd="0" presId="urn:microsoft.com/office/officeart/2005/8/layout/vList2"/>
    <dgm:cxn modelId="{3AECB9E2-57E3-4D33-8486-F9889B251870}" type="presParOf" srcId="{383CE40D-E516-43B3-9730-EF8D501E6C88}" destId="{B27ECEB9-547E-4F2A-98E6-95EC522A9A09}" srcOrd="7" destOrd="0" presId="urn:microsoft.com/office/officeart/2005/8/layout/vList2"/>
    <dgm:cxn modelId="{4EC2BDF6-21E1-49E6-80BA-0B9D90AE3B45}" type="presParOf" srcId="{383CE40D-E516-43B3-9730-EF8D501E6C88}" destId="{4E7838ED-FA50-407E-A0CE-EC9FA0FDAC8B}" srcOrd="8" destOrd="0" presId="urn:microsoft.com/office/officeart/2005/8/layout/vList2"/>
    <dgm:cxn modelId="{A6C457FF-D676-48A0-8FAC-8A1C77529637}" type="presParOf" srcId="{383CE40D-E516-43B3-9730-EF8D501E6C88}" destId="{3666EED7-9D61-45D3-8AB0-B5ED334577B4}" srcOrd="9" destOrd="0" presId="urn:microsoft.com/office/officeart/2005/8/layout/vList2"/>
    <dgm:cxn modelId="{C9E895FF-4C95-4A73-AA82-C6527C2AF29C}" type="presParOf" srcId="{383CE40D-E516-43B3-9730-EF8D501E6C88}" destId="{D48964CE-FC58-4BDF-9A4D-D447D4B60E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1675E-1D60-478A-A710-11F2B9E38099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A0FC96-887E-4A3D-8A3A-81A71D1DF1DC}">
      <dgm:prSet phldrT="[Text]"/>
      <dgm:spPr/>
      <dgm:t>
        <a:bodyPr/>
        <a:lstStyle/>
        <a:p>
          <a:r>
            <a:rPr lang="en-US" dirty="0" err="1" smtClean="0"/>
            <a:t>AdvancedWebClient</a:t>
          </a:r>
          <a:endParaRPr lang="en-US" dirty="0"/>
        </a:p>
      </dgm:t>
    </dgm:pt>
    <dgm:pt modelId="{F82A2E65-316F-419D-8E39-BF678A051C10}" type="parTrans" cxnId="{28BDEECC-8812-4B67-B3C8-0E42DA84CCD3}">
      <dgm:prSet/>
      <dgm:spPr/>
      <dgm:t>
        <a:bodyPr/>
        <a:lstStyle/>
        <a:p>
          <a:endParaRPr lang="en-US"/>
        </a:p>
      </dgm:t>
    </dgm:pt>
    <dgm:pt modelId="{93ED8908-6944-494E-960F-43227B50008A}" type="sibTrans" cxnId="{28BDEECC-8812-4B67-B3C8-0E42DA84CCD3}">
      <dgm:prSet/>
      <dgm:spPr/>
      <dgm:t>
        <a:bodyPr/>
        <a:lstStyle/>
        <a:p>
          <a:endParaRPr lang="en-US"/>
        </a:p>
      </dgm:t>
    </dgm:pt>
    <dgm:pt modelId="{11C0A4A1-4C1E-43D1-8B5A-DD96C0EA4B2C}">
      <dgm:prSet phldrT="[Text]"/>
      <dgm:spPr/>
      <dgm:t>
        <a:bodyPr/>
        <a:lstStyle/>
        <a:p>
          <a:r>
            <a:rPr lang="en-US" dirty="0" smtClean="0"/>
            <a:t>Web crawling lib</a:t>
          </a:r>
          <a:endParaRPr lang="en-US" dirty="0"/>
        </a:p>
      </dgm:t>
    </dgm:pt>
    <dgm:pt modelId="{EA0E0586-F269-4B4E-A2FA-CCA97473A585}" type="parTrans" cxnId="{9F67202E-B832-47F7-A87B-47BF49EBC628}">
      <dgm:prSet/>
      <dgm:spPr/>
      <dgm:t>
        <a:bodyPr/>
        <a:lstStyle/>
        <a:p>
          <a:endParaRPr lang="en-US"/>
        </a:p>
      </dgm:t>
    </dgm:pt>
    <dgm:pt modelId="{AD443734-EF4A-49CA-B9A8-0029C6ECACBF}" type="sibTrans" cxnId="{9F67202E-B832-47F7-A87B-47BF49EBC628}">
      <dgm:prSet/>
      <dgm:spPr/>
      <dgm:t>
        <a:bodyPr/>
        <a:lstStyle/>
        <a:p>
          <a:endParaRPr lang="en-US"/>
        </a:p>
      </dgm:t>
    </dgm:pt>
    <dgm:pt modelId="{A5049ABB-8D26-44A5-885E-85A4668E3548}">
      <dgm:prSet phldrT="[Text]"/>
      <dgm:spPr/>
      <dgm:t>
        <a:bodyPr/>
        <a:lstStyle/>
        <a:p>
          <a:r>
            <a:rPr lang="en-US" dirty="0" err="1" smtClean="0"/>
            <a:t>ConfigUtil</a:t>
          </a:r>
          <a:endParaRPr lang="en-US" dirty="0"/>
        </a:p>
      </dgm:t>
    </dgm:pt>
    <dgm:pt modelId="{B56BE570-B2AE-43E5-B688-9EF43230596A}" type="parTrans" cxnId="{E3842826-8FB1-415D-A3AD-72D4678F1096}">
      <dgm:prSet/>
      <dgm:spPr/>
      <dgm:t>
        <a:bodyPr/>
        <a:lstStyle/>
        <a:p>
          <a:endParaRPr lang="en-US"/>
        </a:p>
      </dgm:t>
    </dgm:pt>
    <dgm:pt modelId="{A1E7AAFF-C9A2-4E9B-AF29-1F8D7E0A3606}" type="sibTrans" cxnId="{E3842826-8FB1-415D-A3AD-72D4678F1096}">
      <dgm:prSet/>
      <dgm:spPr/>
      <dgm:t>
        <a:bodyPr/>
        <a:lstStyle/>
        <a:p>
          <a:endParaRPr lang="en-US"/>
        </a:p>
      </dgm:t>
    </dgm:pt>
    <dgm:pt modelId="{1634B16E-9276-4F64-BF49-C442CF2F17B0}">
      <dgm:prSet phldrT="[Text]"/>
      <dgm:spPr/>
      <dgm:t>
        <a:bodyPr/>
        <a:lstStyle/>
        <a:p>
          <a:r>
            <a:rPr lang="en-US" dirty="0" smtClean="0"/>
            <a:t>Configuration hibernating</a:t>
          </a:r>
          <a:endParaRPr lang="en-US" dirty="0"/>
        </a:p>
      </dgm:t>
    </dgm:pt>
    <dgm:pt modelId="{8A529F1F-087B-4B55-8616-D28F876E5C00}" type="parTrans" cxnId="{1343FCCF-5829-4F00-AD17-0AEDC72C9EC2}">
      <dgm:prSet/>
      <dgm:spPr/>
      <dgm:t>
        <a:bodyPr/>
        <a:lstStyle/>
        <a:p>
          <a:endParaRPr lang="en-US"/>
        </a:p>
      </dgm:t>
    </dgm:pt>
    <dgm:pt modelId="{26BCF92B-574D-4A53-A301-FEB438088463}" type="sibTrans" cxnId="{1343FCCF-5829-4F00-AD17-0AEDC72C9EC2}">
      <dgm:prSet/>
      <dgm:spPr/>
      <dgm:t>
        <a:bodyPr/>
        <a:lstStyle/>
        <a:p>
          <a:endParaRPr lang="en-US"/>
        </a:p>
      </dgm:t>
    </dgm:pt>
    <dgm:pt modelId="{E56C939E-DD64-4441-A99A-5529A674F53D}">
      <dgm:prSet phldrT="[Text]"/>
      <dgm:spPr/>
      <dgm:t>
        <a:bodyPr/>
        <a:lstStyle/>
        <a:p>
          <a:r>
            <a:rPr lang="en-US" dirty="0" smtClean="0"/>
            <a:t>Excel Bundle</a:t>
          </a:r>
          <a:endParaRPr lang="en-US" dirty="0"/>
        </a:p>
      </dgm:t>
    </dgm:pt>
    <dgm:pt modelId="{9F709790-9882-445C-AEC0-3AFC75BF2FA0}" type="parTrans" cxnId="{1EFF0783-6A84-49AF-B55C-8994810D2A73}">
      <dgm:prSet/>
      <dgm:spPr/>
      <dgm:t>
        <a:bodyPr/>
        <a:lstStyle/>
        <a:p>
          <a:endParaRPr lang="en-US"/>
        </a:p>
      </dgm:t>
    </dgm:pt>
    <dgm:pt modelId="{F89FC32A-5799-4F6A-B269-70241073021D}" type="sibTrans" cxnId="{1EFF0783-6A84-49AF-B55C-8994810D2A73}">
      <dgm:prSet/>
      <dgm:spPr/>
      <dgm:t>
        <a:bodyPr/>
        <a:lstStyle/>
        <a:p>
          <a:endParaRPr lang="en-US"/>
        </a:p>
      </dgm:t>
    </dgm:pt>
    <dgm:pt modelId="{1AB12F18-DCA3-4888-99EF-C484C24C8231}">
      <dgm:prSet phldrT="[Text]"/>
      <dgm:spPr/>
      <dgm:t>
        <a:bodyPr/>
        <a:lstStyle/>
        <a:p>
          <a:r>
            <a:rPr lang="en-US" dirty="0" err="1" smtClean="0"/>
            <a:t>ExcelLineWriter</a:t>
          </a:r>
          <a:r>
            <a:rPr lang="en-US" dirty="0" smtClean="0"/>
            <a:t>, </a:t>
          </a:r>
          <a:r>
            <a:rPr lang="en-US" dirty="0" err="1" smtClean="0"/>
            <a:t>ExcelApp</a:t>
          </a:r>
          <a:r>
            <a:rPr lang="en-US" dirty="0" smtClean="0"/>
            <a:t>, </a:t>
          </a:r>
          <a:r>
            <a:rPr lang="en-US" dirty="0" err="1" smtClean="0"/>
            <a:t>ExcelUtil</a:t>
          </a:r>
          <a:r>
            <a:rPr lang="en-US" dirty="0" smtClean="0"/>
            <a:t>, etc.</a:t>
          </a:r>
          <a:endParaRPr lang="en-US" dirty="0"/>
        </a:p>
      </dgm:t>
    </dgm:pt>
    <dgm:pt modelId="{19A5E499-386F-4C44-89D5-73EE18CE1468}" type="parTrans" cxnId="{3F7B8C78-5530-4989-A206-BB0AF685F375}">
      <dgm:prSet/>
      <dgm:spPr/>
      <dgm:t>
        <a:bodyPr/>
        <a:lstStyle/>
        <a:p>
          <a:endParaRPr lang="en-US"/>
        </a:p>
      </dgm:t>
    </dgm:pt>
    <dgm:pt modelId="{DF54C5B1-0C25-4EC8-B40A-11D37CE77D00}" type="sibTrans" cxnId="{3F7B8C78-5530-4989-A206-BB0AF685F375}">
      <dgm:prSet/>
      <dgm:spPr/>
      <dgm:t>
        <a:bodyPr/>
        <a:lstStyle/>
        <a:p>
          <a:endParaRPr lang="en-US"/>
        </a:p>
      </dgm:t>
    </dgm:pt>
    <dgm:pt modelId="{187D15EC-886E-42C9-80B3-C27DC6F67B39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8970E6FE-7245-462C-9D43-04CADAAFA6F5}" type="parTrans" cxnId="{693FE72E-EDA7-4EA0-9C83-7B35C9D8B542}">
      <dgm:prSet/>
      <dgm:spPr/>
      <dgm:t>
        <a:bodyPr/>
        <a:lstStyle/>
        <a:p>
          <a:endParaRPr lang="en-US"/>
        </a:p>
      </dgm:t>
    </dgm:pt>
    <dgm:pt modelId="{8A6C0C80-9585-4EE6-A549-86670FDEAF15}" type="sibTrans" cxnId="{693FE72E-EDA7-4EA0-9C83-7B35C9D8B542}">
      <dgm:prSet/>
      <dgm:spPr/>
      <dgm:t>
        <a:bodyPr/>
        <a:lstStyle/>
        <a:p>
          <a:endParaRPr lang="en-US"/>
        </a:p>
      </dgm:t>
    </dgm:pt>
    <dgm:pt modelId="{FC5CDCED-13BF-488F-82A6-9CE0AD8BF8B3}">
      <dgm:prSet phldrT="[Text]"/>
      <dgm:spPr/>
      <dgm:t>
        <a:bodyPr/>
        <a:lstStyle/>
        <a:p>
          <a:r>
            <a:rPr lang="en-US" dirty="0" smtClean="0"/>
            <a:t>Outlook lib, Zip lib, </a:t>
          </a:r>
          <a:r>
            <a:rPr lang="en-US" dirty="0" err="1" smtClean="0"/>
            <a:t>ProcessContext</a:t>
          </a:r>
          <a:r>
            <a:rPr lang="en-US" dirty="0" smtClean="0"/>
            <a:t>, Logger, </a:t>
          </a:r>
          <a:r>
            <a:rPr lang="en-US" dirty="0" err="1" smtClean="0"/>
            <a:t>FileUtil</a:t>
          </a:r>
          <a:r>
            <a:rPr lang="en-US" dirty="0" smtClean="0"/>
            <a:t>, etc.</a:t>
          </a:r>
          <a:endParaRPr lang="en-US" dirty="0"/>
        </a:p>
      </dgm:t>
    </dgm:pt>
    <dgm:pt modelId="{8802D57E-F338-4FBE-83C8-15EE64AC24B8}" type="parTrans" cxnId="{83E2219A-0B56-4BB4-B03A-D6EEBF3283FB}">
      <dgm:prSet/>
      <dgm:spPr/>
      <dgm:t>
        <a:bodyPr/>
        <a:lstStyle/>
        <a:p>
          <a:endParaRPr lang="en-US"/>
        </a:p>
      </dgm:t>
    </dgm:pt>
    <dgm:pt modelId="{C32E3408-649F-4A4A-BF05-644773CFD1EB}" type="sibTrans" cxnId="{83E2219A-0B56-4BB4-B03A-D6EEBF3283FB}">
      <dgm:prSet/>
      <dgm:spPr/>
      <dgm:t>
        <a:bodyPr/>
        <a:lstStyle/>
        <a:p>
          <a:endParaRPr lang="en-US"/>
        </a:p>
      </dgm:t>
    </dgm:pt>
    <dgm:pt modelId="{AAC494D9-053F-47ED-B847-6AA5D65E69E7}" type="pres">
      <dgm:prSet presAssocID="{6071675E-1D60-478A-A710-11F2B9E380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F14610-63E9-41F1-AB52-BA3841775FA8}" type="pres">
      <dgm:prSet presAssocID="{ABA0FC96-887E-4A3D-8A3A-81A71D1DF1DC}" presName="linNode" presStyleCnt="0"/>
      <dgm:spPr/>
    </dgm:pt>
    <dgm:pt modelId="{E744495E-243E-4859-9996-8CFF241D02C3}" type="pres">
      <dgm:prSet presAssocID="{ABA0FC96-887E-4A3D-8A3A-81A71D1DF1D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49039-AA10-4935-A810-67EFD44245FE}" type="pres">
      <dgm:prSet presAssocID="{ABA0FC96-887E-4A3D-8A3A-81A71D1DF1D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BE25F-D90C-4EB3-ADDF-3DDFD1807F82}" type="pres">
      <dgm:prSet presAssocID="{93ED8908-6944-494E-960F-43227B50008A}" presName="sp" presStyleCnt="0"/>
      <dgm:spPr/>
    </dgm:pt>
    <dgm:pt modelId="{B38D542B-68D0-4FA2-9537-F7C50DC1467D}" type="pres">
      <dgm:prSet presAssocID="{A5049ABB-8D26-44A5-885E-85A4668E3548}" presName="linNode" presStyleCnt="0"/>
      <dgm:spPr/>
    </dgm:pt>
    <dgm:pt modelId="{53C77134-9AB5-40AE-A4A7-6FE11E6A01F4}" type="pres">
      <dgm:prSet presAssocID="{A5049ABB-8D26-44A5-885E-85A4668E354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5C78-DE5C-4870-961B-2E8F7D56E15B}" type="pres">
      <dgm:prSet presAssocID="{A5049ABB-8D26-44A5-885E-85A4668E354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AD586-EFEF-449A-84C9-2A69DC975308}" type="pres">
      <dgm:prSet presAssocID="{A1E7AAFF-C9A2-4E9B-AF29-1F8D7E0A3606}" presName="sp" presStyleCnt="0"/>
      <dgm:spPr/>
    </dgm:pt>
    <dgm:pt modelId="{1F12D571-4044-4068-8706-8A8022DB598E}" type="pres">
      <dgm:prSet presAssocID="{E56C939E-DD64-4441-A99A-5529A674F53D}" presName="linNode" presStyleCnt="0"/>
      <dgm:spPr/>
    </dgm:pt>
    <dgm:pt modelId="{CCB2BD4F-E185-4329-83B5-4E9B8C416EAF}" type="pres">
      <dgm:prSet presAssocID="{E56C939E-DD64-4441-A99A-5529A674F53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C8F52-8D60-4CC1-8580-1C12D08BE09B}" type="pres">
      <dgm:prSet presAssocID="{E56C939E-DD64-4441-A99A-5529A674F53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A8C34-4052-433E-A6AF-66D3E42C6465}" type="pres">
      <dgm:prSet presAssocID="{F89FC32A-5799-4F6A-B269-70241073021D}" presName="sp" presStyleCnt="0"/>
      <dgm:spPr/>
    </dgm:pt>
    <dgm:pt modelId="{B8FF65F2-EE30-425B-86C9-19A0443BF90D}" type="pres">
      <dgm:prSet presAssocID="{187D15EC-886E-42C9-80B3-C27DC6F67B39}" presName="linNode" presStyleCnt="0"/>
      <dgm:spPr/>
    </dgm:pt>
    <dgm:pt modelId="{EB31B28D-CFBB-48C9-A945-4D307CB80721}" type="pres">
      <dgm:prSet presAssocID="{187D15EC-886E-42C9-80B3-C27DC6F67B3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66DBDA-603C-4009-BEFD-A4B89ED7C385}" type="pres">
      <dgm:prSet presAssocID="{187D15EC-886E-42C9-80B3-C27DC6F67B3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A214C-5AE7-45B0-B22E-817C04610B72}" type="presOf" srcId="{187D15EC-886E-42C9-80B3-C27DC6F67B39}" destId="{EB31B28D-CFBB-48C9-A945-4D307CB80721}" srcOrd="0" destOrd="0" presId="urn:microsoft.com/office/officeart/2005/8/layout/vList5"/>
    <dgm:cxn modelId="{2AA97DA3-DFD9-4698-AEE8-152F42D89BCF}" type="presOf" srcId="{FC5CDCED-13BF-488F-82A6-9CE0AD8BF8B3}" destId="{6A66DBDA-603C-4009-BEFD-A4B89ED7C385}" srcOrd="0" destOrd="0" presId="urn:microsoft.com/office/officeart/2005/8/layout/vList5"/>
    <dgm:cxn modelId="{693FE72E-EDA7-4EA0-9C83-7B35C9D8B542}" srcId="{6071675E-1D60-478A-A710-11F2B9E38099}" destId="{187D15EC-886E-42C9-80B3-C27DC6F67B39}" srcOrd="3" destOrd="0" parTransId="{8970E6FE-7245-462C-9D43-04CADAAFA6F5}" sibTransId="{8A6C0C80-9585-4EE6-A549-86670FDEAF15}"/>
    <dgm:cxn modelId="{83E2219A-0B56-4BB4-B03A-D6EEBF3283FB}" srcId="{187D15EC-886E-42C9-80B3-C27DC6F67B39}" destId="{FC5CDCED-13BF-488F-82A6-9CE0AD8BF8B3}" srcOrd="0" destOrd="0" parTransId="{8802D57E-F338-4FBE-83C8-15EE64AC24B8}" sibTransId="{C32E3408-649F-4A4A-BF05-644773CFD1EB}"/>
    <dgm:cxn modelId="{9F67202E-B832-47F7-A87B-47BF49EBC628}" srcId="{ABA0FC96-887E-4A3D-8A3A-81A71D1DF1DC}" destId="{11C0A4A1-4C1E-43D1-8B5A-DD96C0EA4B2C}" srcOrd="0" destOrd="0" parTransId="{EA0E0586-F269-4B4E-A2FA-CCA97473A585}" sibTransId="{AD443734-EF4A-49CA-B9A8-0029C6ECACBF}"/>
    <dgm:cxn modelId="{E3842826-8FB1-415D-A3AD-72D4678F1096}" srcId="{6071675E-1D60-478A-A710-11F2B9E38099}" destId="{A5049ABB-8D26-44A5-885E-85A4668E3548}" srcOrd="1" destOrd="0" parTransId="{B56BE570-B2AE-43E5-B688-9EF43230596A}" sibTransId="{A1E7AAFF-C9A2-4E9B-AF29-1F8D7E0A3606}"/>
    <dgm:cxn modelId="{1343FCCF-5829-4F00-AD17-0AEDC72C9EC2}" srcId="{A5049ABB-8D26-44A5-885E-85A4668E3548}" destId="{1634B16E-9276-4F64-BF49-C442CF2F17B0}" srcOrd="0" destOrd="0" parTransId="{8A529F1F-087B-4B55-8616-D28F876E5C00}" sibTransId="{26BCF92B-574D-4A53-A301-FEB438088463}"/>
    <dgm:cxn modelId="{2D0D907E-5066-4E7E-9CAE-D8C464DACB3B}" type="presOf" srcId="{1634B16E-9276-4F64-BF49-C442CF2F17B0}" destId="{00535C78-DE5C-4870-961B-2E8F7D56E15B}" srcOrd="0" destOrd="0" presId="urn:microsoft.com/office/officeart/2005/8/layout/vList5"/>
    <dgm:cxn modelId="{1EFF0783-6A84-49AF-B55C-8994810D2A73}" srcId="{6071675E-1D60-478A-A710-11F2B9E38099}" destId="{E56C939E-DD64-4441-A99A-5529A674F53D}" srcOrd="2" destOrd="0" parTransId="{9F709790-9882-445C-AEC0-3AFC75BF2FA0}" sibTransId="{F89FC32A-5799-4F6A-B269-70241073021D}"/>
    <dgm:cxn modelId="{AB74786D-8D4A-4C36-9690-55E0D31C1FEC}" type="presOf" srcId="{6071675E-1D60-478A-A710-11F2B9E38099}" destId="{AAC494D9-053F-47ED-B847-6AA5D65E69E7}" srcOrd="0" destOrd="0" presId="urn:microsoft.com/office/officeart/2005/8/layout/vList5"/>
    <dgm:cxn modelId="{28BDEECC-8812-4B67-B3C8-0E42DA84CCD3}" srcId="{6071675E-1D60-478A-A710-11F2B9E38099}" destId="{ABA0FC96-887E-4A3D-8A3A-81A71D1DF1DC}" srcOrd="0" destOrd="0" parTransId="{F82A2E65-316F-419D-8E39-BF678A051C10}" sibTransId="{93ED8908-6944-494E-960F-43227B50008A}"/>
    <dgm:cxn modelId="{3F7B8C78-5530-4989-A206-BB0AF685F375}" srcId="{E56C939E-DD64-4441-A99A-5529A674F53D}" destId="{1AB12F18-DCA3-4888-99EF-C484C24C8231}" srcOrd="0" destOrd="0" parTransId="{19A5E499-386F-4C44-89D5-73EE18CE1468}" sibTransId="{DF54C5B1-0C25-4EC8-B40A-11D37CE77D00}"/>
    <dgm:cxn modelId="{5244ADBE-8855-415F-99A4-11E98964AB4D}" type="presOf" srcId="{ABA0FC96-887E-4A3D-8A3A-81A71D1DF1DC}" destId="{E744495E-243E-4859-9996-8CFF241D02C3}" srcOrd="0" destOrd="0" presId="urn:microsoft.com/office/officeart/2005/8/layout/vList5"/>
    <dgm:cxn modelId="{225E14DA-1D36-4EB3-812A-973049233C3B}" type="presOf" srcId="{E56C939E-DD64-4441-A99A-5529A674F53D}" destId="{CCB2BD4F-E185-4329-83B5-4E9B8C416EAF}" srcOrd="0" destOrd="0" presId="urn:microsoft.com/office/officeart/2005/8/layout/vList5"/>
    <dgm:cxn modelId="{A097388D-03A2-4F96-8074-A5E98DC2EA53}" type="presOf" srcId="{1AB12F18-DCA3-4888-99EF-C484C24C8231}" destId="{298C8F52-8D60-4CC1-8580-1C12D08BE09B}" srcOrd="0" destOrd="0" presId="urn:microsoft.com/office/officeart/2005/8/layout/vList5"/>
    <dgm:cxn modelId="{5BBA8BC6-6268-4979-8F6D-1454895C3FDE}" type="presOf" srcId="{11C0A4A1-4C1E-43D1-8B5A-DD96C0EA4B2C}" destId="{EEA49039-AA10-4935-A810-67EFD44245FE}" srcOrd="0" destOrd="0" presId="urn:microsoft.com/office/officeart/2005/8/layout/vList5"/>
    <dgm:cxn modelId="{53E730DD-D5DC-4391-982F-BF3209B23800}" type="presOf" srcId="{A5049ABB-8D26-44A5-885E-85A4668E3548}" destId="{53C77134-9AB5-40AE-A4A7-6FE11E6A01F4}" srcOrd="0" destOrd="0" presId="urn:microsoft.com/office/officeart/2005/8/layout/vList5"/>
    <dgm:cxn modelId="{3FCAF250-DE31-494C-BEA8-599BB3A975BD}" type="presParOf" srcId="{AAC494D9-053F-47ED-B847-6AA5D65E69E7}" destId="{F3F14610-63E9-41F1-AB52-BA3841775FA8}" srcOrd="0" destOrd="0" presId="urn:microsoft.com/office/officeart/2005/8/layout/vList5"/>
    <dgm:cxn modelId="{D2B78EEE-2DC1-42EF-8E61-39A5635D9C26}" type="presParOf" srcId="{F3F14610-63E9-41F1-AB52-BA3841775FA8}" destId="{E744495E-243E-4859-9996-8CFF241D02C3}" srcOrd="0" destOrd="0" presId="urn:microsoft.com/office/officeart/2005/8/layout/vList5"/>
    <dgm:cxn modelId="{35A61756-92C5-42C8-A2DC-7FCBDFE8B9CC}" type="presParOf" srcId="{F3F14610-63E9-41F1-AB52-BA3841775FA8}" destId="{EEA49039-AA10-4935-A810-67EFD44245FE}" srcOrd="1" destOrd="0" presId="urn:microsoft.com/office/officeart/2005/8/layout/vList5"/>
    <dgm:cxn modelId="{808B7AB3-0585-4309-B3DD-0405E39B17E0}" type="presParOf" srcId="{AAC494D9-053F-47ED-B847-6AA5D65E69E7}" destId="{17CBE25F-D90C-4EB3-ADDF-3DDFD1807F82}" srcOrd="1" destOrd="0" presId="urn:microsoft.com/office/officeart/2005/8/layout/vList5"/>
    <dgm:cxn modelId="{4E2050DB-669F-436B-9E20-664EBF183937}" type="presParOf" srcId="{AAC494D9-053F-47ED-B847-6AA5D65E69E7}" destId="{B38D542B-68D0-4FA2-9537-F7C50DC1467D}" srcOrd="2" destOrd="0" presId="urn:microsoft.com/office/officeart/2005/8/layout/vList5"/>
    <dgm:cxn modelId="{1EF942CC-FDB8-4493-8A98-914795E5AE1C}" type="presParOf" srcId="{B38D542B-68D0-4FA2-9537-F7C50DC1467D}" destId="{53C77134-9AB5-40AE-A4A7-6FE11E6A01F4}" srcOrd="0" destOrd="0" presId="urn:microsoft.com/office/officeart/2005/8/layout/vList5"/>
    <dgm:cxn modelId="{60AC3505-7588-4C0E-8F7E-BDBAE8C162BC}" type="presParOf" srcId="{B38D542B-68D0-4FA2-9537-F7C50DC1467D}" destId="{00535C78-DE5C-4870-961B-2E8F7D56E15B}" srcOrd="1" destOrd="0" presId="urn:microsoft.com/office/officeart/2005/8/layout/vList5"/>
    <dgm:cxn modelId="{C38D6CBC-7C39-4DA7-9526-BDF3FA5D2601}" type="presParOf" srcId="{AAC494D9-053F-47ED-B847-6AA5D65E69E7}" destId="{D0DAD586-EFEF-449A-84C9-2A69DC975308}" srcOrd="3" destOrd="0" presId="urn:microsoft.com/office/officeart/2005/8/layout/vList5"/>
    <dgm:cxn modelId="{214DB7D0-3AE3-49E5-A1F6-AAF2FF0E676C}" type="presParOf" srcId="{AAC494D9-053F-47ED-B847-6AA5D65E69E7}" destId="{1F12D571-4044-4068-8706-8A8022DB598E}" srcOrd="4" destOrd="0" presId="urn:microsoft.com/office/officeart/2005/8/layout/vList5"/>
    <dgm:cxn modelId="{BFCC4F5B-7F9F-49C7-9918-E1706E8D9609}" type="presParOf" srcId="{1F12D571-4044-4068-8706-8A8022DB598E}" destId="{CCB2BD4F-E185-4329-83B5-4E9B8C416EAF}" srcOrd="0" destOrd="0" presId="urn:microsoft.com/office/officeart/2005/8/layout/vList5"/>
    <dgm:cxn modelId="{D0DD4DB0-4A63-44C7-8CED-16766AACCB5F}" type="presParOf" srcId="{1F12D571-4044-4068-8706-8A8022DB598E}" destId="{298C8F52-8D60-4CC1-8580-1C12D08BE09B}" srcOrd="1" destOrd="0" presId="urn:microsoft.com/office/officeart/2005/8/layout/vList5"/>
    <dgm:cxn modelId="{8DC8FCDF-C505-45ED-8FF3-D2F1022AAEE1}" type="presParOf" srcId="{AAC494D9-053F-47ED-B847-6AA5D65E69E7}" destId="{684A8C34-4052-433E-A6AF-66D3E42C6465}" srcOrd="5" destOrd="0" presId="urn:microsoft.com/office/officeart/2005/8/layout/vList5"/>
    <dgm:cxn modelId="{87B13143-1DAF-4C79-855A-77AE2086B72A}" type="presParOf" srcId="{AAC494D9-053F-47ED-B847-6AA5D65E69E7}" destId="{B8FF65F2-EE30-425B-86C9-19A0443BF90D}" srcOrd="6" destOrd="0" presId="urn:microsoft.com/office/officeart/2005/8/layout/vList5"/>
    <dgm:cxn modelId="{9F4BCA29-46D2-4BA0-8D11-39572B7A4FA7}" type="presParOf" srcId="{B8FF65F2-EE30-425B-86C9-19A0443BF90D}" destId="{EB31B28D-CFBB-48C9-A945-4D307CB80721}" srcOrd="0" destOrd="0" presId="urn:microsoft.com/office/officeart/2005/8/layout/vList5"/>
    <dgm:cxn modelId="{FE1C5EF1-517E-4440-A310-009FDCB29D85}" type="presParOf" srcId="{B8FF65F2-EE30-425B-86C9-19A0443BF90D}" destId="{6A66DBDA-603C-4009-BEFD-A4B89ED7C3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5E9B3-2F38-4B56-AA74-3C747E1403C4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E58CD-84BB-4D65-9263-78A90F0F0E7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Build Framework</a:t>
          </a:r>
          <a:endParaRPr lang="en-US" dirty="0"/>
        </a:p>
      </dgm:t>
    </dgm:pt>
    <dgm:pt modelId="{9C57C3B4-E211-49A6-B647-1A2FF5AFE50A}" type="parTrans" cxnId="{43F00228-4B4D-4832-8803-8F4FEA266D42}">
      <dgm:prSet/>
      <dgm:spPr/>
      <dgm:t>
        <a:bodyPr/>
        <a:lstStyle/>
        <a:p>
          <a:endParaRPr lang="en-US"/>
        </a:p>
      </dgm:t>
    </dgm:pt>
    <dgm:pt modelId="{C26D210E-951A-414A-93EE-058367BB9608}" type="sibTrans" cxnId="{43F00228-4B4D-4832-8803-8F4FEA266D42}">
      <dgm:prSet/>
      <dgm:spPr/>
      <dgm:t>
        <a:bodyPr/>
        <a:lstStyle/>
        <a:p>
          <a:endParaRPr lang="en-US"/>
        </a:p>
      </dgm:t>
    </dgm:pt>
    <dgm:pt modelId="{DDBCD196-24DD-49FE-8C2E-2AE445964B0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Add </a:t>
          </a:r>
          <a:r>
            <a:rPr lang="en-US" dirty="0" err="1" smtClean="0"/>
            <a:t>WebClient</a:t>
          </a:r>
          <a:r>
            <a:rPr lang="en-US" dirty="0" smtClean="0"/>
            <a:t> Support</a:t>
          </a:r>
          <a:endParaRPr lang="en-US" dirty="0"/>
        </a:p>
      </dgm:t>
    </dgm:pt>
    <dgm:pt modelId="{7D8A7704-9606-4FAB-823E-26B8B6BF30B1}" type="parTrans" cxnId="{8053DDBA-86A3-4CAD-A977-60B904D0D315}">
      <dgm:prSet/>
      <dgm:spPr/>
      <dgm:t>
        <a:bodyPr/>
        <a:lstStyle/>
        <a:p>
          <a:endParaRPr lang="en-US"/>
        </a:p>
      </dgm:t>
    </dgm:pt>
    <dgm:pt modelId="{508CE8C8-5904-4E4B-A8A6-6AD0FFCACA57}" type="sibTrans" cxnId="{8053DDBA-86A3-4CAD-A977-60B904D0D315}">
      <dgm:prSet/>
      <dgm:spPr/>
      <dgm:t>
        <a:bodyPr/>
        <a:lstStyle/>
        <a:p>
          <a:endParaRPr lang="en-US"/>
        </a:p>
      </dgm:t>
    </dgm:pt>
    <dgm:pt modelId="{6E72B157-9FD3-4C6B-8662-2E4DA2EEC70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New Configuration Interface</a:t>
          </a:r>
          <a:endParaRPr lang="en-US" dirty="0"/>
        </a:p>
      </dgm:t>
    </dgm:pt>
    <dgm:pt modelId="{B8FE3803-D072-42FA-9969-43EEAE9DFF6D}" type="parTrans" cxnId="{6B605148-B5F4-4AE1-BBE1-8AFD69899CC3}">
      <dgm:prSet/>
      <dgm:spPr/>
      <dgm:t>
        <a:bodyPr/>
        <a:lstStyle/>
        <a:p>
          <a:endParaRPr lang="en-US"/>
        </a:p>
      </dgm:t>
    </dgm:pt>
    <dgm:pt modelId="{BF7AD3D3-9EB4-444F-BA2F-9CF8C6DA2C42}" type="sibTrans" cxnId="{6B605148-B5F4-4AE1-BBE1-8AFD69899CC3}">
      <dgm:prSet/>
      <dgm:spPr/>
      <dgm:t>
        <a:bodyPr/>
        <a:lstStyle/>
        <a:p>
          <a:endParaRPr lang="en-US"/>
        </a:p>
      </dgm:t>
    </dgm:pt>
    <dgm:pt modelId="{3B54454A-3F03-47EE-98A4-A2970C5EE62B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Regulate Task  Interface</a:t>
          </a:r>
          <a:endParaRPr lang="en-US" dirty="0"/>
        </a:p>
      </dgm:t>
    </dgm:pt>
    <dgm:pt modelId="{D401CF4A-517D-42C7-AD9D-92F16D9C08F3}" type="parTrans" cxnId="{AFA9801C-B455-44C0-9A96-0B14C67C51E1}">
      <dgm:prSet/>
      <dgm:spPr/>
      <dgm:t>
        <a:bodyPr/>
        <a:lstStyle/>
        <a:p>
          <a:endParaRPr lang="en-US"/>
        </a:p>
      </dgm:t>
    </dgm:pt>
    <dgm:pt modelId="{2FB9C619-95F6-429C-88F0-177F554D48FA}" type="sibTrans" cxnId="{AFA9801C-B455-44C0-9A96-0B14C67C51E1}">
      <dgm:prSet/>
      <dgm:spPr/>
      <dgm:t>
        <a:bodyPr/>
        <a:lstStyle/>
        <a:p>
          <a:endParaRPr lang="en-US"/>
        </a:p>
      </dgm:t>
    </dgm:pt>
    <dgm:pt modelId="{6E2E0953-1ECB-45C5-90EA-D4E0B310347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Created New UI</a:t>
          </a:r>
          <a:endParaRPr lang="en-US" dirty="0"/>
        </a:p>
      </dgm:t>
    </dgm:pt>
    <dgm:pt modelId="{B14FB179-95DE-4DED-8FE9-920EC7DA5336}" type="parTrans" cxnId="{0D9E760B-97F0-48F1-998A-35A2EDA05676}">
      <dgm:prSet/>
      <dgm:spPr/>
      <dgm:t>
        <a:bodyPr/>
        <a:lstStyle/>
        <a:p>
          <a:endParaRPr lang="en-US"/>
        </a:p>
      </dgm:t>
    </dgm:pt>
    <dgm:pt modelId="{F71867D6-E54B-4AEA-9DF3-CF46634B64C4}" type="sibTrans" cxnId="{0D9E760B-97F0-48F1-998A-35A2EDA05676}">
      <dgm:prSet/>
      <dgm:spPr/>
      <dgm:t>
        <a:bodyPr/>
        <a:lstStyle/>
        <a:p>
          <a:endParaRPr lang="en-US"/>
        </a:p>
      </dgm:t>
    </dgm:pt>
    <dgm:pt modelId="{FDD97295-6EFE-4BA3-95E9-48D4705B837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Add Visual Configuration Editor</a:t>
          </a:r>
          <a:endParaRPr lang="en-US" dirty="0"/>
        </a:p>
      </dgm:t>
    </dgm:pt>
    <dgm:pt modelId="{B8E2F2FF-917A-4350-9E55-2563C9A659ED}" type="parTrans" cxnId="{E0604513-560D-4DCF-BE3B-D8A875409E3B}">
      <dgm:prSet/>
      <dgm:spPr/>
      <dgm:t>
        <a:bodyPr/>
        <a:lstStyle/>
        <a:p>
          <a:endParaRPr lang="en-US"/>
        </a:p>
      </dgm:t>
    </dgm:pt>
    <dgm:pt modelId="{255BED9D-BBA5-461F-AA00-61BA3A91B234}" type="sibTrans" cxnId="{E0604513-560D-4DCF-BE3B-D8A875409E3B}">
      <dgm:prSet/>
      <dgm:spPr/>
      <dgm:t>
        <a:bodyPr/>
        <a:lstStyle/>
        <a:p>
          <a:endParaRPr lang="en-US"/>
        </a:p>
      </dgm:t>
    </dgm:pt>
    <dgm:pt modelId="{97F6FE49-F11F-4CDF-957C-BD86D7D02F2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Refractor Library</a:t>
          </a:r>
          <a:endParaRPr lang="en-US" dirty="0"/>
        </a:p>
      </dgm:t>
    </dgm:pt>
    <dgm:pt modelId="{D49BB2BC-F66B-469F-829E-3BEC6D9D81E4}" type="parTrans" cxnId="{A3B2ABDD-1A25-457F-8D4A-5CA8BC6170E1}">
      <dgm:prSet/>
      <dgm:spPr/>
      <dgm:t>
        <a:bodyPr/>
        <a:lstStyle/>
        <a:p>
          <a:endParaRPr lang="en-US"/>
        </a:p>
      </dgm:t>
    </dgm:pt>
    <dgm:pt modelId="{120EF5D0-9375-42C2-BC0F-4E140257CE70}" type="sibTrans" cxnId="{A3B2ABDD-1A25-457F-8D4A-5CA8BC6170E1}">
      <dgm:prSet/>
      <dgm:spPr/>
      <dgm:t>
        <a:bodyPr/>
        <a:lstStyle/>
        <a:p>
          <a:endParaRPr lang="en-US"/>
        </a:p>
      </dgm:t>
    </dgm:pt>
    <dgm:pt modelId="{332D242C-1773-4617-ADC0-F0E42EF493D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Add Task Result Viewer</a:t>
          </a:r>
          <a:endParaRPr lang="en-US" dirty="0"/>
        </a:p>
      </dgm:t>
    </dgm:pt>
    <dgm:pt modelId="{B8372807-B45F-424D-9F20-B7333217DFB2}" type="parTrans" cxnId="{136CB481-C088-4996-9EE5-B11905622831}">
      <dgm:prSet/>
      <dgm:spPr/>
      <dgm:t>
        <a:bodyPr/>
        <a:lstStyle/>
        <a:p>
          <a:endParaRPr lang="en-US"/>
        </a:p>
      </dgm:t>
    </dgm:pt>
    <dgm:pt modelId="{8B1FDCF7-5159-4728-805B-4ADE51F966BB}" type="sibTrans" cxnId="{136CB481-C088-4996-9EE5-B11905622831}">
      <dgm:prSet/>
      <dgm:spPr/>
      <dgm:t>
        <a:bodyPr/>
        <a:lstStyle/>
        <a:p>
          <a:endParaRPr lang="en-US"/>
        </a:p>
      </dgm:t>
    </dgm:pt>
    <dgm:pt modelId="{B58CDEB9-CEFD-4760-92C2-A3959541B14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Add DB Support</a:t>
          </a:r>
          <a:endParaRPr lang="en-US" dirty="0"/>
        </a:p>
      </dgm:t>
    </dgm:pt>
    <dgm:pt modelId="{9DD0B5E4-ABA4-49AB-804F-983518E31553}" type="parTrans" cxnId="{88EDEBBA-903C-40F8-A063-0A7F02CCF563}">
      <dgm:prSet/>
      <dgm:spPr/>
      <dgm:t>
        <a:bodyPr/>
        <a:lstStyle/>
        <a:p>
          <a:endParaRPr lang="en-US"/>
        </a:p>
      </dgm:t>
    </dgm:pt>
    <dgm:pt modelId="{4AB7A128-DF45-4327-B010-3E93CE527061}" type="sibTrans" cxnId="{88EDEBBA-903C-40F8-A063-0A7F02CCF563}">
      <dgm:prSet/>
      <dgm:spPr/>
      <dgm:t>
        <a:bodyPr/>
        <a:lstStyle/>
        <a:p>
          <a:endParaRPr lang="en-US"/>
        </a:p>
      </dgm:t>
    </dgm:pt>
    <dgm:pt modelId="{F6BD3341-4533-4ACC-ABB8-42395EDCF34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Add Parallel Execution Support</a:t>
          </a:r>
          <a:endParaRPr lang="en-US" dirty="0"/>
        </a:p>
      </dgm:t>
    </dgm:pt>
    <dgm:pt modelId="{75B97B2B-73BB-44D0-A3BD-03F19E6EE58A}" type="parTrans" cxnId="{F9487D0C-07B0-45B8-B148-435579DB693D}">
      <dgm:prSet/>
      <dgm:spPr/>
      <dgm:t>
        <a:bodyPr/>
        <a:lstStyle/>
        <a:p>
          <a:endParaRPr lang="en-US"/>
        </a:p>
      </dgm:t>
    </dgm:pt>
    <dgm:pt modelId="{37F92581-8D77-444D-B163-70DBE551103E}" type="sibTrans" cxnId="{F9487D0C-07B0-45B8-B148-435579DB693D}">
      <dgm:prSet/>
      <dgm:spPr/>
      <dgm:t>
        <a:bodyPr/>
        <a:lstStyle/>
        <a:p>
          <a:endParaRPr lang="en-US"/>
        </a:p>
      </dgm:t>
    </dgm:pt>
    <dgm:pt modelId="{CB813D7F-D16B-4CF6-BA91-FEDE9899174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Dynamic Task Loading / Unloading</a:t>
          </a:r>
          <a:endParaRPr lang="en-US" dirty="0"/>
        </a:p>
      </dgm:t>
    </dgm:pt>
    <dgm:pt modelId="{B9F5196A-013C-4D17-95E1-BEDD90BD48E6}" type="parTrans" cxnId="{A8227FBF-73AF-4D3D-BD4B-AA01255D0C9C}">
      <dgm:prSet/>
      <dgm:spPr/>
      <dgm:t>
        <a:bodyPr/>
        <a:lstStyle/>
        <a:p>
          <a:endParaRPr lang="en-US"/>
        </a:p>
      </dgm:t>
    </dgm:pt>
    <dgm:pt modelId="{067061E6-E817-45D3-89E3-7563B2774A5F}" type="sibTrans" cxnId="{A8227FBF-73AF-4D3D-BD4B-AA01255D0C9C}">
      <dgm:prSet/>
      <dgm:spPr/>
      <dgm:t>
        <a:bodyPr/>
        <a:lstStyle/>
        <a:p>
          <a:endParaRPr lang="en-US"/>
        </a:p>
      </dgm:t>
    </dgm:pt>
    <dgm:pt modelId="{F4C28637-08D9-44D2-BAD2-A6215F19B7C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0A4F11A2-7FDE-446B-8D15-5AA6AEE50A8C}" type="parTrans" cxnId="{FE1B0B3C-AED5-4127-BC1E-91B48DC482C9}">
      <dgm:prSet/>
      <dgm:spPr/>
      <dgm:t>
        <a:bodyPr/>
        <a:lstStyle/>
        <a:p>
          <a:endParaRPr lang="en-US"/>
        </a:p>
      </dgm:t>
    </dgm:pt>
    <dgm:pt modelId="{B0B2124E-B693-40E8-B3EA-66436C74464A}" type="sibTrans" cxnId="{FE1B0B3C-AED5-4127-BC1E-91B48DC482C9}">
      <dgm:prSet/>
      <dgm:spPr/>
      <dgm:t>
        <a:bodyPr/>
        <a:lstStyle/>
        <a:p>
          <a:endParaRPr lang="en-US"/>
        </a:p>
      </dgm:t>
    </dgm:pt>
    <dgm:pt modelId="{9ACC6750-5D71-45AC-973E-5CB032C4F7AF}" type="pres">
      <dgm:prSet presAssocID="{E055E9B3-2F38-4B56-AA74-3C747E1403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BE7F2C-C5EC-4DC4-8420-DD4AC91E8DE4}" type="pres">
      <dgm:prSet presAssocID="{B08E58CD-84BB-4D65-9263-78A90F0F0E7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B0B34-DC17-48CE-910F-D99C4C5E5EEC}" type="pres">
      <dgm:prSet presAssocID="{C26D210E-951A-414A-93EE-058367BB9608}" presName="sibTrans" presStyleLbl="sibTrans2D1" presStyleIdx="0" presStyleCnt="11"/>
      <dgm:spPr/>
      <dgm:t>
        <a:bodyPr/>
        <a:lstStyle/>
        <a:p>
          <a:endParaRPr lang="zh-CN" altLang="en-US"/>
        </a:p>
      </dgm:t>
    </dgm:pt>
    <dgm:pt modelId="{233F5ED5-AE78-41E1-B3FE-018D798BF127}" type="pres">
      <dgm:prSet presAssocID="{C26D210E-951A-414A-93EE-058367BB9608}" presName="connectorText" presStyleLbl="sibTrans2D1" presStyleIdx="0" presStyleCnt="11"/>
      <dgm:spPr/>
      <dgm:t>
        <a:bodyPr/>
        <a:lstStyle/>
        <a:p>
          <a:endParaRPr lang="zh-CN" altLang="en-US"/>
        </a:p>
      </dgm:t>
    </dgm:pt>
    <dgm:pt modelId="{4F42B040-91D9-4213-929A-70BD1494ACB3}" type="pres">
      <dgm:prSet presAssocID="{DDBCD196-24DD-49FE-8C2E-2AE445964B0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F6E0E-50E3-4D62-9C7C-0A3DA11A5F51}" type="pres">
      <dgm:prSet presAssocID="{508CE8C8-5904-4E4B-A8A6-6AD0FFCACA57}" presName="sibTrans" presStyleLbl="sibTrans2D1" presStyleIdx="1" presStyleCnt="11"/>
      <dgm:spPr/>
      <dgm:t>
        <a:bodyPr/>
        <a:lstStyle/>
        <a:p>
          <a:endParaRPr lang="zh-CN" altLang="en-US"/>
        </a:p>
      </dgm:t>
    </dgm:pt>
    <dgm:pt modelId="{2FE0F5FE-D9CB-4DAC-86C3-D26889200EAD}" type="pres">
      <dgm:prSet presAssocID="{508CE8C8-5904-4E4B-A8A6-6AD0FFCACA57}" presName="connectorText" presStyleLbl="sibTrans2D1" presStyleIdx="1" presStyleCnt="11"/>
      <dgm:spPr/>
      <dgm:t>
        <a:bodyPr/>
        <a:lstStyle/>
        <a:p>
          <a:endParaRPr lang="zh-CN" altLang="en-US"/>
        </a:p>
      </dgm:t>
    </dgm:pt>
    <dgm:pt modelId="{4C38C309-2887-46E9-875B-EC61546D87A8}" type="pres">
      <dgm:prSet presAssocID="{97F6FE49-F11F-4CDF-957C-BD86D7D02F2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C155-F3EF-4F16-AF5A-52874486263F}" type="pres">
      <dgm:prSet presAssocID="{120EF5D0-9375-42C2-BC0F-4E140257CE70}" presName="sibTrans" presStyleLbl="sibTrans2D1" presStyleIdx="2" presStyleCnt="11"/>
      <dgm:spPr/>
      <dgm:t>
        <a:bodyPr/>
        <a:lstStyle/>
        <a:p>
          <a:endParaRPr lang="zh-CN" altLang="en-US"/>
        </a:p>
      </dgm:t>
    </dgm:pt>
    <dgm:pt modelId="{894B7723-F16A-49FB-8C70-36BC531C0C78}" type="pres">
      <dgm:prSet presAssocID="{120EF5D0-9375-42C2-BC0F-4E140257CE70}" presName="connectorText" presStyleLbl="sibTrans2D1" presStyleIdx="2" presStyleCnt="11"/>
      <dgm:spPr/>
      <dgm:t>
        <a:bodyPr/>
        <a:lstStyle/>
        <a:p>
          <a:endParaRPr lang="zh-CN" altLang="en-US"/>
        </a:p>
      </dgm:t>
    </dgm:pt>
    <dgm:pt modelId="{E434C673-5DFC-4F39-AEAB-158660ACF9AE}" type="pres">
      <dgm:prSet presAssocID="{6E72B157-9FD3-4C6B-8662-2E4DA2EEC70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03109-03A6-476A-8F9C-4C58E60DB157}" type="pres">
      <dgm:prSet presAssocID="{BF7AD3D3-9EB4-444F-BA2F-9CF8C6DA2C42}" presName="sibTrans" presStyleLbl="sibTrans2D1" presStyleIdx="3" presStyleCnt="11"/>
      <dgm:spPr/>
      <dgm:t>
        <a:bodyPr/>
        <a:lstStyle/>
        <a:p>
          <a:endParaRPr lang="zh-CN" altLang="en-US"/>
        </a:p>
      </dgm:t>
    </dgm:pt>
    <dgm:pt modelId="{06A8DA11-2621-402C-8753-1BDE86FCF73C}" type="pres">
      <dgm:prSet presAssocID="{BF7AD3D3-9EB4-444F-BA2F-9CF8C6DA2C42}" presName="connectorText" presStyleLbl="sibTrans2D1" presStyleIdx="3" presStyleCnt="11"/>
      <dgm:spPr/>
      <dgm:t>
        <a:bodyPr/>
        <a:lstStyle/>
        <a:p>
          <a:endParaRPr lang="zh-CN" altLang="en-US"/>
        </a:p>
      </dgm:t>
    </dgm:pt>
    <dgm:pt modelId="{67C89C53-9FCB-4538-9BE3-CC5ECDA2BB54}" type="pres">
      <dgm:prSet presAssocID="{3B54454A-3F03-47EE-98A4-A2970C5EE62B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F629A-EFA8-4EFC-920F-DDCD80B82200}" type="pres">
      <dgm:prSet presAssocID="{2FB9C619-95F6-429C-88F0-177F554D48FA}" presName="sibTrans" presStyleLbl="sibTrans2D1" presStyleIdx="4" presStyleCnt="11"/>
      <dgm:spPr/>
      <dgm:t>
        <a:bodyPr/>
        <a:lstStyle/>
        <a:p>
          <a:endParaRPr lang="zh-CN" altLang="en-US"/>
        </a:p>
      </dgm:t>
    </dgm:pt>
    <dgm:pt modelId="{C809821A-BD15-4273-8755-FC7DCA9AD4DF}" type="pres">
      <dgm:prSet presAssocID="{2FB9C619-95F6-429C-88F0-177F554D48FA}" presName="connectorText" presStyleLbl="sibTrans2D1" presStyleIdx="4" presStyleCnt="11"/>
      <dgm:spPr/>
      <dgm:t>
        <a:bodyPr/>
        <a:lstStyle/>
        <a:p>
          <a:endParaRPr lang="zh-CN" altLang="en-US"/>
        </a:p>
      </dgm:t>
    </dgm:pt>
    <dgm:pt modelId="{58B00DDB-B25E-48EC-A97E-A842F9705010}" type="pres">
      <dgm:prSet presAssocID="{6E2E0953-1ECB-45C5-90EA-D4E0B3103471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3B20A-AFBC-4A15-822C-42818489C888}" type="pres">
      <dgm:prSet presAssocID="{F71867D6-E54B-4AEA-9DF3-CF46634B64C4}" presName="sibTrans" presStyleLbl="sibTrans2D1" presStyleIdx="5" presStyleCnt="11"/>
      <dgm:spPr/>
      <dgm:t>
        <a:bodyPr/>
        <a:lstStyle/>
        <a:p>
          <a:endParaRPr lang="zh-CN" altLang="en-US"/>
        </a:p>
      </dgm:t>
    </dgm:pt>
    <dgm:pt modelId="{CAA4C9A0-145B-42E0-BDB1-4D7F3FB541A8}" type="pres">
      <dgm:prSet presAssocID="{F71867D6-E54B-4AEA-9DF3-CF46634B64C4}" presName="connectorText" presStyleLbl="sibTrans2D1" presStyleIdx="5" presStyleCnt="11"/>
      <dgm:spPr/>
      <dgm:t>
        <a:bodyPr/>
        <a:lstStyle/>
        <a:p>
          <a:endParaRPr lang="zh-CN" altLang="en-US"/>
        </a:p>
      </dgm:t>
    </dgm:pt>
    <dgm:pt modelId="{3F74B12B-7787-41A6-8402-16700ED1D0DC}" type="pres">
      <dgm:prSet presAssocID="{FDD97295-6EFE-4BA3-95E9-48D4705B837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5F94F-FC77-4C2A-BDB5-EE93C1ACC1F4}" type="pres">
      <dgm:prSet presAssocID="{255BED9D-BBA5-461F-AA00-61BA3A91B234}" presName="sibTrans" presStyleLbl="sibTrans2D1" presStyleIdx="6" presStyleCnt="11"/>
      <dgm:spPr/>
      <dgm:t>
        <a:bodyPr/>
        <a:lstStyle/>
        <a:p>
          <a:endParaRPr lang="zh-CN" altLang="en-US"/>
        </a:p>
      </dgm:t>
    </dgm:pt>
    <dgm:pt modelId="{3807D100-A67E-410A-8F6F-65F84BFA7AFC}" type="pres">
      <dgm:prSet presAssocID="{255BED9D-BBA5-461F-AA00-61BA3A91B234}" presName="connectorText" presStyleLbl="sibTrans2D1" presStyleIdx="6" presStyleCnt="11"/>
      <dgm:spPr/>
      <dgm:t>
        <a:bodyPr/>
        <a:lstStyle/>
        <a:p>
          <a:endParaRPr lang="zh-CN" altLang="en-US"/>
        </a:p>
      </dgm:t>
    </dgm:pt>
    <dgm:pt modelId="{D598A1BB-EC4E-49C0-8B75-30CD847B9BBA}" type="pres">
      <dgm:prSet presAssocID="{332D242C-1773-4617-ADC0-F0E42EF493DC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AA35B-87C9-4C20-9E83-6943FA70FADE}" type="pres">
      <dgm:prSet presAssocID="{8B1FDCF7-5159-4728-805B-4ADE51F966BB}" presName="sibTrans" presStyleLbl="sibTrans2D1" presStyleIdx="7" presStyleCnt="11"/>
      <dgm:spPr/>
      <dgm:t>
        <a:bodyPr/>
        <a:lstStyle/>
        <a:p>
          <a:endParaRPr lang="zh-CN" altLang="en-US"/>
        </a:p>
      </dgm:t>
    </dgm:pt>
    <dgm:pt modelId="{D21B4D5F-80A9-4BAC-973A-94AB42321505}" type="pres">
      <dgm:prSet presAssocID="{8B1FDCF7-5159-4728-805B-4ADE51F966BB}" presName="connectorText" presStyleLbl="sibTrans2D1" presStyleIdx="7" presStyleCnt="11"/>
      <dgm:spPr/>
      <dgm:t>
        <a:bodyPr/>
        <a:lstStyle/>
        <a:p>
          <a:endParaRPr lang="zh-CN" altLang="en-US"/>
        </a:p>
      </dgm:t>
    </dgm:pt>
    <dgm:pt modelId="{722E079B-C2C7-48A7-BD91-9FF6041A7A87}" type="pres">
      <dgm:prSet presAssocID="{B58CDEB9-CEFD-4760-92C2-A3959541B146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0F6345-D48B-4645-842E-BFBBD576C84D}" type="pres">
      <dgm:prSet presAssocID="{4AB7A128-DF45-4327-B010-3E93CE527061}" presName="sibTrans" presStyleLbl="sibTrans2D1" presStyleIdx="8" presStyleCnt="11"/>
      <dgm:spPr/>
      <dgm:t>
        <a:bodyPr/>
        <a:lstStyle/>
        <a:p>
          <a:endParaRPr lang="zh-CN" altLang="en-US"/>
        </a:p>
      </dgm:t>
    </dgm:pt>
    <dgm:pt modelId="{99CABB20-1A56-4A32-BB1F-19221917FE31}" type="pres">
      <dgm:prSet presAssocID="{4AB7A128-DF45-4327-B010-3E93CE527061}" presName="connectorText" presStyleLbl="sibTrans2D1" presStyleIdx="8" presStyleCnt="11"/>
      <dgm:spPr/>
      <dgm:t>
        <a:bodyPr/>
        <a:lstStyle/>
        <a:p>
          <a:endParaRPr lang="zh-CN" altLang="en-US"/>
        </a:p>
      </dgm:t>
    </dgm:pt>
    <dgm:pt modelId="{A36531F3-9137-4A69-814A-97A8D4A382AD}" type="pres">
      <dgm:prSet presAssocID="{F6BD3341-4533-4ACC-ABB8-42395EDCF34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E3A-D52F-45DE-8A2E-3E248D511BA4}" type="pres">
      <dgm:prSet presAssocID="{37F92581-8D77-444D-B163-70DBE551103E}" presName="sibTrans" presStyleLbl="sibTrans2D1" presStyleIdx="9" presStyleCnt="11"/>
      <dgm:spPr/>
      <dgm:t>
        <a:bodyPr/>
        <a:lstStyle/>
        <a:p>
          <a:endParaRPr lang="zh-CN" altLang="en-US"/>
        </a:p>
      </dgm:t>
    </dgm:pt>
    <dgm:pt modelId="{B6AD113E-1F75-4C25-9C7B-FCEDE37D1992}" type="pres">
      <dgm:prSet presAssocID="{37F92581-8D77-444D-B163-70DBE551103E}" presName="connectorText" presStyleLbl="sibTrans2D1" presStyleIdx="9" presStyleCnt="11"/>
      <dgm:spPr/>
      <dgm:t>
        <a:bodyPr/>
        <a:lstStyle/>
        <a:p>
          <a:endParaRPr lang="zh-CN" altLang="en-US"/>
        </a:p>
      </dgm:t>
    </dgm:pt>
    <dgm:pt modelId="{2AB7F7F8-AB86-4580-9947-DF9CD58B1144}" type="pres">
      <dgm:prSet presAssocID="{CB813D7F-D16B-4CF6-BA91-FEDE9899174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8F48F-C625-451A-B837-5E95ECFA2FCE}" type="pres">
      <dgm:prSet presAssocID="{067061E6-E817-45D3-89E3-7563B2774A5F}" presName="sibTrans" presStyleLbl="sibTrans2D1" presStyleIdx="10" presStyleCnt="11"/>
      <dgm:spPr/>
      <dgm:t>
        <a:bodyPr/>
        <a:lstStyle/>
        <a:p>
          <a:endParaRPr lang="zh-CN" altLang="en-US"/>
        </a:p>
      </dgm:t>
    </dgm:pt>
    <dgm:pt modelId="{04C146ED-0A58-4057-AB36-D8B3C1D7B371}" type="pres">
      <dgm:prSet presAssocID="{067061E6-E817-45D3-89E3-7563B2774A5F}" presName="connectorText" presStyleLbl="sibTrans2D1" presStyleIdx="10" presStyleCnt="11"/>
      <dgm:spPr/>
      <dgm:t>
        <a:bodyPr/>
        <a:lstStyle/>
        <a:p>
          <a:endParaRPr lang="zh-CN" altLang="en-US"/>
        </a:p>
      </dgm:t>
    </dgm:pt>
    <dgm:pt modelId="{41D81B65-6CAB-49BF-B1A6-1024FC4468F7}" type="pres">
      <dgm:prSet presAssocID="{F4C28637-08D9-44D2-BAD2-A6215F19B7C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852785-6DA2-4E0C-96C3-72B5F98BC4D6}" type="presOf" srcId="{067061E6-E817-45D3-89E3-7563B2774A5F}" destId="{04C146ED-0A58-4057-AB36-D8B3C1D7B371}" srcOrd="1" destOrd="0" presId="urn:microsoft.com/office/officeart/2005/8/layout/process5"/>
    <dgm:cxn modelId="{E12E0F54-504F-4CD5-A177-1B2F61EC8731}" type="presOf" srcId="{BF7AD3D3-9EB4-444F-BA2F-9CF8C6DA2C42}" destId="{06A8DA11-2621-402C-8753-1BDE86FCF73C}" srcOrd="1" destOrd="0" presId="urn:microsoft.com/office/officeart/2005/8/layout/process5"/>
    <dgm:cxn modelId="{D5B4339C-9C09-4388-878D-8B33D28DF948}" type="presOf" srcId="{508CE8C8-5904-4E4B-A8A6-6AD0FFCACA57}" destId="{4BFF6E0E-50E3-4D62-9C7C-0A3DA11A5F51}" srcOrd="0" destOrd="0" presId="urn:microsoft.com/office/officeart/2005/8/layout/process5"/>
    <dgm:cxn modelId="{4AFAC51D-FC2D-478C-A59C-93E1DCB0B02B}" type="presOf" srcId="{255BED9D-BBA5-461F-AA00-61BA3A91B234}" destId="{3807D100-A67E-410A-8F6F-65F84BFA7AFC}" srcOrd="1" destOrd="0" presId="urn:microsoft.com/office/officeart/2005/8/layout/process5"/>
    <dgm:cxn modelId="{136CB481-C088-4996-9EE5-B11905622831}" srcId="{E055E9B3-2F38-4B56-AA74-3C747E1403C4}" destId="{332D242C-1773-4617-ADC0-F0E42EF493DC}" srcOrd="7" destOrd="0" parTransId="{B8372807-B45F-424D-9F20-B7333217DFB2}" sibTransId="{8B1FDCF7-5159-4728-805B-4ADE51F966BB}"/>
    <dgm:cxn modelId="{DD6D8737-E29B-44D5-BFC7-450CB636273B}" type="presOf" srcId="{120EF5D0-9375-42C2-BC0F-4E140257CE70}" destId="{894B7723-F16A-49FB-8C70-36BC531C0C78}" srcOrd="1" destOrd="0" presId="urn:microsoft.com/office/officeart/2005/8/layout/process5"/>
    <dgm:cxn modelId="{F9487D0C-07B0-45B8-B148-435579DB693D}" srcId="{E055E9B3-2F38-4B56-AA74-3C747E1403C4}" destId="{F6BD3341-4533-4ACC-ABB8-42395EDCF346}" srcOrd="9" destOrd="0" parTransId="{75B97B2B-73BB-44D0-A3BD-03F19E6EE58A}" sibTransId="{37F92581-8D77-444D-B163-70DBE551103E}"/>
    <dgm:cxn modelId="{8053DDBA-86A3-4CAD-A977-60B904D0D315}" srcId="{E055E9B3-2F38-4B56-AA74-3C747E1403C4}" destId="{DDBCD196-24DD-49FE-8C2E-2AE445964B07}" srcOrd="1" destOrd="0" parTransId="{7D8A7704-9606-4FAB-823E-26B8B6BF30B1}" sibTransId="{508CE8C8-5904-4E4B-A8A6-6AD0FFCACA57}"/>
    <dgm:cxn modelId="{6B605148-B5F4-4AE1-BBE1-8AFD69899CC3}" srcId="{E055E9B3-2F38-4B56-AA74-3C747E1403C4}" destId="{6E72B157-9FD3-4C6B-8662-2E4DA2EEC70A}" srcOrd="3" destOrd="0" parTransId="{B8FE3803-D072-42FA-9969-43EEAE9DFF6D}" sibTransId="{BF7AD3D3-9EB4-444F-BA2F-9CF8C6DA2C42}"/>
    <dgm:cxn modelId="{1F3FEAC2-150F-4CAC-809D-538489BC4840}" type="presOf" srcId="{3B54454A-3F03-47EE-98A4-A2970C5EE62B}" destId="{67C89C53-9FCB-4538-9BE3-CC5ECDA2BB54}" srcOrd="0" destOrd="0" presId="urn:microsoft.com/office/officeart/2005/8/layout/process5"/>
    <dgm:cxn modelId="{328A8923-7473-42A5-9AFF-75E09DFC6BFF}" type="presOf" srcId="{FDD97295-6EFE-4BA3-95E9-48D4705B8370}" destId="{3F74B12B-7787-41A6-8402-16700ED1D0DC}" srcOrd="0" destOrd="0" presId="urn:microsoft.com/office/officeart/2005/8/layout/process5"/>
    <dgm:cxn modelId="{95EEF72F-53EF-4FFE-99D4-BFC303BC7E1A}" type="presOf" srcId="{332D242C-1773-4617-ADC0-F0E42EF493DC}" destId="{D598A1BB-EC4E-49C0-8B75-30CD847B9BBA}" srcOrd="0" destOrd="0" presId="urn:microsoft.com/office/officeart/2005/8/layout/process5"/>
    <dgm:cxn modelId="{1324B489-3B06-46A6-BC6B-80FA3A967976}" type="presOf" srcId="{BF7AD3D3-9EB4-444F-BA2F-9CF8C6DA2C42}" destId="{C8C03109-03A6-476A-8F9C-4C58E60DB157}" srcOrd="0" destOrd="0" presId="urn:microsoft.com/office/officeart/2005/8/layout/process5"/>
    <dgm:cxn modelId="{5D9D16EA-E71E-4CA7-B20C-EDCDAFB316EA}" type="presOf" srcId="{C26D210E-951A-414A-93EE-058367BB9608}" destId="{233F5ED5-AE78-41E1-B3FE-018D798BF127}" srcOrd="1" destOrd="0" presId="urn:microsoft.com/office/officeart/2005/8/layout/process5"/>
    <dgm:cxn modelId="{0D9E760B-97F0-48F1-998A-35A2EDA05676}" srcId="{E055E9B3-2F38-4B56-AA74-3C747E1403C4}" destId="{6E2E0953-1ECB-45C5-90EA-D4E0B3103471}" srcOrd="5" destOrd="0" parTransId="{B14FB179-95DE-4DED-8FE9-920EC7DA5336}" sibTransId="{F71867D6-E54B-4AEA-9DF3-CF46634B64C4}"/>
    <dgm:cxn modelId="{364C6D17-3EAC-45A6-8E49-80038355D371}" type="presOf" srcId="{E055E9B3-2F38-4B56-AA74-3C747E1403C4}" destId="{9ACC6750-5D71-45AC-973E-5CB032C4F7AF}" srcOrd="0" destOrd="0" presId="urn:microsoft.com/office/officeart/2005/8/layout/process5"/>
    <dgm:cxn modelId="{049F9217-9646-4301-82A3-23B5BF9EF97E}" type="presOf" srcId="{6E72B157-9FD3-4C6B-8662-2E4DA2EEC70A}" destId="{E434C673-5DFC-4F39-AEAB-158660ACF9AE}" srcOrd="0" destOrd="0" presId="urn:microsoft.com/office/officeart/2005/8/layout/process5"/>
    <dgm:cxn modelId="{6032A37F-2D46-4A93-972C-EE261D6AFFB8}" type="presOf" srcId="{2FB9C619-95F6-429C-88F0-177F554D48FA}" destId="{C809821A-BD15-4273-8755-FC7DCA9AD4DF}" srcOrd="1" destOrd="0" presId="urn:microsoft.com/office/officeart/2005/8/layout/process5"/>
    <dgm:cxn modelId="{6D9D8386-28D1-41C6-893C-DC53FE23213F}" type="presOf" srcId="{C26D210E-951A-414A-93EE-058367BB9608}" destId="{95EB0B34-DC17-48CE-910F-D99C4C5E5EEC}" srcOrd="0" destOrd="0" presId="urn:microsoft.com/office/officeart/2005/8/layout/process5"/>
    <dgm:cxn modelId="{AFA9801C-B455-44C0-9A96-0B14C67C51E1}" srcId="{E055E9B3-2F38-4B56-AA74-3C747E1403C4}" destId="{3B54454A-3F03-47EE-98A4-A2970C5EE62B}" srcOrd="4" destOrd="0" parTransId="{D401CF4A-517D-42C7-AD9D-92F16D9C08F3}" sibTransId="{2FB9C619-95F6-429C-88F0-177F554D48FA}"/>
    <dgm:cxn modelId="{B6AADDD3-1CFC-487E-AAAA-1D1FB521E2EB}" type="presOf" srcId="{37F92581-8D77-444D-B163-70DBE551103E}" destId="{50548E3A-D52F-45DE-8A2E-3E248D511BA4}" srcOrd="0" destOrd="0" presId="urn:microsoft.com/office/officeart/2005/8/layout/process5"/>
    <dgm:cxn modelId="{2DF4B22E-5770-48D0-99C9-5043307C7CF5}" type="presOf" srcId="{8B1FDCF7-5159-4728-805B-4ADE51F966BB}" destId="{D21B4D5F-80A9-4BAC-973A-94AB42321505}" srcOrd="1" destOrd="0" presId="urn:microsoft.com/office/officeart/2005/8/layout/process5"/>
    <dgm:cxn modelId="{A3B2ABDD-1A25-457F-8D4A-5CA8BC6170E1}" srcId="{E055E9B3-2F38-4B56-AA74-3C747E1403C4}" destId="{97F6FE49-F11F-4CDF-957C-BD86D7D02F29}" srcOrd="2" destOrd="0" parTransId="{D49BB2BC-F66B-469F-829E-3BEC6D9D81E4}" sibTransId="{120EF5D0-9375-42C2-BC0F-4E140257CE70}"/>
    <dgm:cxn modelId="{0E550BE5-D7F3-4A92-87F1-CB69C6EA90A2}" type="presOf" srcId="{F71867D6-E54B-4AEA-9DF3-CF46634B64C4}" destId="{C173B20A-AFBC-4A15-822C-42818489C888}" srcOrd="0" destOrd="0" presId="urn:microsoft.com/office/officeart/2005/8/layout/process5"/>
    <dgm:cxn modelId="{D6CFC4BD-6481-4E86-9569-BD5810418558}" type="presOf" srcId="{F71867D6-E54B-4AEA-9DF3-CF46634B64C4}" destId="{CAA4C9A0-145B-42E0-BDB1-4D7F3FB541A8}" srcOrd="1" destOrd="0" presId="urn:microsoft.com/office/officeart/2005/8/layout/process5"/>
    <dgm:cxn modelId="{FF73EE9E-3672-4A0B-BD23-ABFCA607C324}" type="presOf" srcId="{6E2E0953-1ECB-45C5-90EA-D4E0B3103471}" destId="{58B00DDB-B25E-48EC-A97E-A842F9705010}" srcOrd="0" destOrd="0" presId="urn:microsoft.com/office/officeart/2005/8/layout/process5"/>
    <dgm:cxn modelId="{A8227FBF-73AF-4D3D-BD4B-AA01255D0C9C}" srcId="{E055E9B3-2F38-4B56-AA74-3C747E1403C4}" destId="{CB813D7F-D16B-4CF6-BA91-FEDE9899174D}" srcOrd="10" destOrd="0" parTransId="{B9F5196A-013C-4D17-95E1-BEDD90BD48E6}" sibTransId="{067061E6-E817-45D3-89E3-7563B2774A5F}"/>
    <dgm:cxn modelId="{2C9B3AF7-B7BE-424E-8696-1B65AAA01E0C}" type="presOf" srcId="{2FB9C619-95F6-429C-88F0-177F554D48FA}" destId="{F44F629A-EFA8-4EFC-920F-DDCD80B82200}" srcOrd="0" destOrd="0" presId="urn:microsoft.com/office/officeart/2005/8/layout/process5"/>
    <dgm:cxn modelId="{FC7570D1-2CF3-4370-BD51-483F1A74E116}" type="presOf" srcId="{508CE8C8-5904-4E4B-A8A6-6AD0FFCACA57}" destId="{2FE0F5FE-D9CB-4DAC-86C3-D26889200EAD}" srcOrd="1" destOrd="0" presId="urn:microsoft.com/office/officeart/2005/8/layout/process5"/>
    <dgm:cxn modelId="{69FDE866-B170-49D0-8FE5-55BB4F511EAF}" type="presOf" srcId="{8B1FDCF7-5159-4728-805B-4ADE51F966BB}" destId="{BD3AA35B-87C9-4C20-9E83-6943FA70FADE}" srcOrd="0" destOrd="0" presId="urn:microsoft.com/office/officeart/2005/8/layout/process5"/>
    <dgm:cxn modelId="{28218810-50CB-4F77-BBD3-AB0D61330A00}" type="presOf" srcId="{DDBCD196-24DD-49FE-8C2E-2AE445964B07}" destId="{4F42B040-91D9-4213-929A-70BD1494ACB3}" srcOrd="0" destOrd="0" presId="urn:microsoft.com/office/officeart/2005/8/layout/process5"/>
    <dgm:cxn modelId="{B2A85AE3-EE3E-4668-BBB9-3D42A3C941BF}" type="presOf" srcId="{37F92581-8D77-444D-B163-70DBE551103E}" destId="{B6AD113E-1F75-4C25-9C7B-FCEDE37D1992}" srcOrd="1" destOrd="0" presId="urn:microsoft.com/office/officeart/2005/8/layout/process5"/>
    <dgm:cxn modelId="{29974342-1258-4E23-9E65-A59812E6CBA4}" type="presOf" srcId="{B08E58CD-84BB-4D65-9263-78A90F0F0E71}" destId="{F5BE7F2C-C5EC-4DC4-8420-DD4AC91E8DE4}" srcOrd="0" destOrd="0" presId="urn:microsoft.com/office/officeart/2005/8/layout/process5"/>
    <dgm:cxn modelId="{E4573E82-FFBD-478B-9D73-69ED783ED429}" type="presOf" srcId="{4AB7A128-DF45-4327-B010-3E93CE527061}" destId="{99CABB20-1A56-4A32-BB1F-19221917FE31}" srcOrd="1" destOrd="0" presId="urn:microsoft.com/office/officeart/2005/8/layout/process5"/>
    <dgm:cxn modelId="{0291E74B-3BCD-4948-A39F-A1EF606D1504}" type="presOf" srcId="{B58CDEB9-CEFD-4760-92C2-A3959541B146}" destId="{722E079B-C2C7-48A7-BD91-9FF6041A7A87}" srcOrd="0" destOrd="0" presId="urn:microsoft.com/office/officeart/2005/8/layout/process5"/>
    <dgm:cxn modelId="{88EDEBBA-903C-40F8-A063-0A7F02CCF563}" srcId="{E055E9B3-2F38-4B56-AA74-3C747E1403C4}" destId="{B58CDEB9-CEFD-4760-92C2-A3959541B146}" srcOrd="8" destOrd="0" parTransId="{9DD0B5E4-ABA4-49AB-804F-983518E31553}" sibTransId="{4AB7A128-DF45-4327-B010-3E93CE527061}"/>
    <dgm:cxn modelId="{FE1B0B3C-AED5-4127-BC1E-91B48DC482C9}" srcId="{E055E9B3-2F38-4B56-AA74-3C747E1403C4}" destId="{F4C28637-08D9-44D2-BAD2-A6215F19B7CA}" srcOrd="11" destOrd="0" parTransId="{0A4F11A2-7FDE-446B-8D15-5AA6AEE50A8C}" sibTransId="{B0B2124E-B693-40E8-B3EA-66436C74464A}"/>
    <dgm:cxn modelId="{B55F853E-7B59-40D5-93EE-FDAFA5293287}" type="presOf" srcId="{120EF5D0-9375-42C2-BC0F-4E140257CE70}" destId="{2ECDC155-F3EF-4F16-AF5A-52874486263F}" srcOrd="0" destOrd="0" presId="urn:microsoft.com/office/officeart/2005/8/layout/process5"/>
    <dgm:cxn modelId="{43F00228-4B4D-4832-8803-8F4FEA266D42}" srcId="{E055E9B3-2F38-4B56-AA74-3C747E1403C4}" destId="{B08E58CD-84BB-4D65-9263-78A90F0F0E71}" srcOrd="0" destOrd="0" parTransId="{9C57C3B4-E211-49A6-B647-1A2FF5AFE50A}" sibTransId="{C26D210E-951A-414A-93EE-058367BB9608}"/>
    <dgm:cxn modelId="{E0604513-560D-4DCF-BE3B-D8A875409E3B}" srcId="{E055E9B3-2F38-4B56-AA74-3C747E1403C4}" destId="{FDD97295-6EFE-4BA3-95E9-48D4705B8370}" srcOrd="6" destOrd="0" parTransId="{B8E2F2FF-917A-4350-9E55-2563C9A659ED}" sibTransId="{255BED9D-BBA5-461F-AA00-61BA3A91B234}"/>
    <dgm:cxn modelId="{2FFD938C-B477-4B6A-AC0C-EDA750870FD1}" type="presOf" srcId="{97F6FE49-F11F-4CDF-957C-BD86D7D02F29}" destId="{4C38C309-2887-46E9-875B-EC61546D87A8}" srcOrd="0" destOrd="0" presId="urn:microsoft.com/office/officeart/2005/8/layout/process5"/>
    <dgm:cxn modelId="{E2CB7512-00E4-47B1-ADA4-677861EF508B}" type="presOf" srcId="{067061E6-E817-45D3-89E3-7563B2774A5F}" destId="{FE68F48F-C625-451A-B837-5E95ECFA2FCE}" srcOrd="0" destOrd="0" presId="urn:microsoft.com/office/officeart/2005/8/layout/process5"/>
    <dgm:cxn modelId="{E1B3026D-65D3-4F31-9762-776FB5B6F77D}" type="presOf" srcId="{CB813D7F-D16B-4CF6-BA91-FEDE9899174D}" destId="{2AB7F7F8-AB86-4580-9947-DF9CD58B1144}" srcOrd="0" destOrd="0" presId="urn:microsoft.com/office/officeart/2005/8/layout/process5"/>
    <dgm:cxn modelId="{3E821C0D-F9DD-4E0F-9A78-431969873754}" type="presOf" srcId="{255BED9D-BBA5-461F-AA00-61BA3A91B234}" destId="{2D85F94F-FC77-4C2A-BDB5-EE93C1ACC1F4}" srcOrd="0" destOrd="0" presId="urn:microsoft.com/office/officeart/2005/8/layout/process5"/>
    <dgm:cxn modelId="{8B8A0769-80C7-49AA-9258-D29F3DC24E75}" type="presOf" srcId="{F6BD3341-4533-4ACC-ABB8-42395EDCF346}" destId="{A36531F3-9137-4A69-814A-97A8D4A382AD}" srcOrd="0" destOrd="0" presId="urn:microsoft.com/office/officeart/2005/8/layout/process5"/>
    <dgm:cxn modelId="{E78E71E2-8114-4D86-B791-6B5B2C0042C6}" type="presOf" srcId="{4AB7A128-DF45-4327-B010-3E93CE527061}" destId="{A60F6345-D48B-4645-842E-BFBBD576C84D}" srcOrd="0" destOrd="0" presId="urn:microsoft.com/office/officeart/2005/8/layout/process5"/>
    <dgm:cxn modelId="{AA258C1D-22A8-43DC-9A22-0AD107439FAF}" type="presOf" srcId="{F4C28637-08D9-44D2-BAD2-A6215F19B7CA}" destId="{41D81B65-6CAB-49BF-B1A6-1024FC4468F7}" srcOrd="0" destOrd="0" presId="urn:microsoft.com/office/officeart/2005/8/layout/process5"/>
    <dgm:cxn modelId="{BCEB5BE0-E656-4D6D-A218-624C67288F33}" type="presParOf" srcId="{9ACC6750-5D71-45AC-973E-5CB032C4F7AF}" destId="{F5BE7F2C-C5EC-4DC4-8420-DD4AC91E8DE4}" srcOrd="0" destOrd="0" presId="urn:microsoft.com/office/officeart/2005/8/layout/process5"/>
    <dgm:cxn modelId="{764C2E0D-B9C4-44C5-84B2-8CA6F54A1EFF}" type="presParOf" srcId="{9ACC6750-5D71-45AC-973E-5CB032C4F7AF}" destId="{95EB0B34-DC17-48CE-910F-D99C4C5E5EEC}" srcOrd="1" destOrd="0" presId="urn:microsoft.com/office/officeart/2005/8/layout/process5"/>
    <dgm:cxn modelId="{37C92B65-3660-4B75-B2F4-D541EDC5F645}" type="presParOf" srcId="{95EB0B34-DC17-48CE-910F-D99C4C5E5EEC}" destId="{233F5ED5-AE78-41E1-B3FE-018D798BF127}" srcOrd="0" destOrd="0" presId="urn:microsoft.com/office/officeart/2005/8/layout/process5"/>
    <dgm:cxn modelId="{7E28F234-44FD-4105-BB3E-CCDCB7E8A753}" type="presParOf" srcId="{9ACC6750-5D71-45AC-973E-5CB032C4F7AF}" destId="{4F42B040-91D9-4213-929A-70BD1494ACB3}" srcOrd="2" destOrd="0" presId="urn:microsoft.com/office/officeart/2005/8/layout/process5"/>
    <dgm:cxn modelId="{0A9C9403-9015-425A-A0E7-B82ABF87656D}" type="presParOf" srcId="{9ACC6750-5D71-45AC-973E-5CB032C4F7AF}" destId="{4BFF6E0E-50E3-4D62-9C7C-0A3DA11A5F51}" srcOrd="3" destOrd="0" presId="urn:microsoft.com/office/officeart/2005/8/layout/process5"/>
    <dgm:cxn modelId="{DA8F17F4-0C1B-408D-A04E-F68721476C7B}" type="presParOf" srcId="{4BFF6E0E-50E3-4D62-9C7C-0A3DA11A5F51}" destId="{2FE0F5FE-D9CB-4DAC-86C3-D26889200EAD}" srcOrd="0" destOrd="0" presId="urn:microsoft.com/office/officeart/2005/8/layout/process5"/>
    <dgm:cxn modelId="{2662431D-0886-4498-B7AF-EA5DCDC2782A}" type="presParOf" srcId="{9ACC6750-5D71-45AC-973E-5CB032C4F7AF}" destId="{4C38C309-2887-46E9-875B-EC61546D87A8}" srcOrd="4" destOrd="0" presId="urn:microsoft.com/office/officeart/2005/8/layout/process5"/>
    <dgm:cxn modelId="{B185FF1C-B4DE-4179-A7B9-10F43868B274}" type="presParOf" srcId="{9ACC6750-5D71-45AC-973E-5CB032C4F7AF}" destId="{2ECDC155-F3EF-4F16-AF5A-52874486263F}" srcOrd="5" destOrd="0" presId="urn:microsoft.com/office/officeart/2005/8/layout/process5"/>
    <dgm:cxn modelId="{20FD4D7C-2D7C-483B-8CC9-602CA568A973}" type="presParOf" srcId="{2ECDC155-F3EF-4F16-AF5A-52874486263F}" destId="{894B7723-F16A-49FB-8C70-36BC531C0C78}" srcOrd="0" destOrd="0" presId="urn:microsoft.com/office/officeart/2005/8/layout/process5"/>
    <dgm:cxn modelId="{277EA607-866E-4E56-846A-AF32FC0A27EC}" type="presParOf" srcId="{9ACC6750-5D71-45AC-973E-5CB032C4F7AF}" destId="{E434C673-5DFC-4F39-AEAB-158660ACF9AE}" srcOrd="6" destOrd="0" presId="urn:microsoft.com/office/officeart/2005/8/layout/process5"/>
    <dgm:cxn modelId="{121752F5-01ED-45FC-B05B-FFD9A963DE78}" type="presParOf" srcId="{9ACC6750-5D71-45AC-973E-5CB032C4F7AF}" destId="{C8C03109-03A6-476A-8F9C-4C58E60DB157}" srcOrd="7" destOrd="0" presId="urn:microsoft.com/office/officeart/2005/8/layout/process5"/>
    <dgm:cxn modelId="{4F0F3A78-8CC6-4D3D-AD09-CFD357AA9922}" type="presParOf" srcId="{C8C03109-03A6-476A-8F9C-4C58E60DB157}" destId="{06A8DA11-2621-402C-8753-1BDE86FCF73C}" srcOrd="0" destOrd="0" presId="urn:microsoft.com/office/officeart/2005/8/layout/process5"/>
    <dgm:cxn modelId="{579E3500-76AF-4844-A586-012C58ECCB23}" type="presParOf" srcId="{9ACC6750-5D71-45AC-973E-5CB032C4F7AF}" destId="{67C89C53-9FCB-4538-9BE3-CC5ECDA2BB54}" srcOrd="8" destOrd="0" presId="urn:microsoft.com/office/officeart/2005/8/layout/process5"/>
    <dgm:cxn modelId="{B27A132C-F751-4FF7-8E2D-E1D95CD0D12B}" type="presParOf" srcId="{9ACC6750-5D71-45AC-973E-5CB032C4F7AF}" destId="{F44F629A-EFA8-4EFC-920F-DDCD80B82200}" srcOrd="9" destOrd="0" presId="urn:microsoft.com/office/officeart/2005/8/layout/process5"/>
    <dgm:cxn modelId="{F2495367-0B5D-4E67-B1AB-FB412C3A4035}" type="presParOf" srcId="{F44F629A-EFA8-4EFC-920F-DDCD80B82200}" destId="{C809821A-BD15-4273-8755-FC7DCA9AD4DF}" srcOrd="0" destOrd="0" presId="urn:microsoft.com/office/officeart/2005/8/layout/process5"/>
    <dgm:cxn modelId="{8A024EF8-6011-44B6-935B-D04CD823DF76}" type="presParOf" srcId="{9ACC6750-5D71-45AC-973E-5CB032C4F7AF}" destId="{58B00DDB-B25E-48EC-A97E-A842F9705010}" srcOrd="10" destOrd="0" presId="urn:microsoft.com/office/officeart/2005/8/layout/process5"/>
    <dgm:cxn modelId="{52D638C2-7B3E-4905-A373-AF3A9EA612D4}" type="presParOf" srcId="{9ACC6750-5D71-45AC-973E-5CB032C4F7AF}" destId="{C173B20A-AFBC-4A15-822C-42818489C888}" srcOrd="11" destOrd="0" presId="urn:microsoft.com/office/officeart/2005/8/layout/process5"/>
    <dgm:cxn modelId="{65DEFB20-799E-40A2-A8AC-DEEB61E8B0AD}" type="presParOf" srcId="{C173B20A-AFBC-4A15-822C-42818489C888}" destId="{CAA4C9A0-145B-42E0-BDB1-4D7F3FB541A8}" srcOrd="0" destOrd="0" presId="urn:microsoft.com/office/officeart/2005/8/layout/process5"/>
    <dgm:cxn modelId="{DFED6D3A-7753-4AEC-A01B-916CCDC15D64}" type="presParOf" srcId="{9ACC6750-5D71-45AC-973E-5CB032C4F7AF}" destId="{3F74B12B-7787-41A6-8402-16700ED1D0DC}" srcOrd="12" destOrd="0" presId="urn:microsoft.com/office/officeart/2005/8/layout/process5"/>
    <dgm:cxn modelId="{4B32EA4F-1596-4C4C-A495-B52A78DA0A01}" type="presParOf" srcId="{9ACC6750-5D71-45AC-973E-5CB032C4F7AF}" destId="{2D85F94F-FC77-4C2A-BDB5-EE93C1ACC1F4}" srcOrd="13" destOrd="0" presId="urn:microsoft.com/office/officeart/2005/8/layout/process5"/>
    <dgm:cxn modelId="{D30B036C-06C1-4D69-A8B6-09436F05D47C}" type="presParOf" srcId="{2D85F94F-FC77-4C2A-BDB5-EE93C1ACC1F4}" destId="{3807D100-A67E-410A-8F6F-65F84BFA7AFC}" srcOrd="0" destOrd="0" presId="urn:microsoft.com/office/officeart/2005/8/layout/process5"/>
    <dgm:cxn modelId="{563F87D3-E223-4056-B0B9-0C2EBC416F3D}" type="presParOf" srcId="{9ACC6750-5D71-45AC-973E-5CB032C4F7AF}" destId="{D598A1BB-EC4E-49C0-8B75-30CD847B9BBA}" srcOrd="14" destOrd="0" presId="urn:microsoft.com/office/officeart/2005/8/layout/process5"/>
    <dgm:cxn modelId="{0D89A2A1-CA34-4D5B-9413-7EBAFC44928A}" type="presParOf" srcId="{9ACC6750-5D71-45AC-973E-5CB032C4F7AF}" destId="{BD3AA35B-87C9-4C20-9E83-6943FA70FADE}" srcOrd="15" destOrd="0" presId="urn:microsoft.com/office/officeart/2005/8/layout/process5"/>
    <dgm:cxn modelId="{AF615989-7AB7-4F18-93EE-0908F2FD2192}" type="presParOf" srcId="{BD3AA35B-87C9-4C20-9E83-6943FA70FADE}" destId="{D21B4D5F-80A9-4BAC-973A-94AB42321505}" srcOrd="0" destOrd="0" presId="urn:microsoft.com/office/officeart/2005/8/layout/process5"/>
    <dgm:cxn modelId="{1E361F12-8838-42A0-B09B-7D70D4D101B0}" type="presParOf" srcId="{9ACC6750-5D71-45AC-973E-5CB032C4F7AF}" destId="{722E079B-C2C7-48A7-BD91-9FF6041A7A87}" srcOrd="16" destOrd="0" presId="urn:microsoft.com/office/officeart/2005/8/layout/process5"/>
    <dgm:cxn modelId="{382875EA-1305-40A0-86E0-F009993F3FA8}" type="presParOf" srcId="{9ACC6750-5D71-45AC-973E-5CB032C4F7AF}" destId="{A60F6345-D48B-4645-842E-BFBBD576C84D}" srcOrd="17" destOrd="0" presId="urn:microsoft.com/office/officeart/2005/8/layout/process5"/>
    <dgm:cxn modelId="{13D7C6E4-620F-4970-B9EE-1D620CE4B517}" type="presParOf" srcId="{A60F6345-D48B-4645-842E-BFBBD576C84D}" destId="{99CABB20-1A56-4A32-BB1F-19221917FE31}" srcOrd="0" destOrd="0" presId="urn:microsoft.com/office/officeart/2005/8/layout/process5"/>
    <dgm:cxn modelId="{AAB701E4-3D2E-43A2-8137-3CB213A2E225}" type="presParOf" srcId="{9ACC6750-5D71-45AC-973E-5CB032C4F7AF}" destId="{A36531F3-9137-4A69-814A-97A8D4A382AD}" srcOrd="18" destOrd="0" presId="urn:microsoft.com/office/officeart/2005/8/layout/process5"/>
    <dgm:cxn modelId="{1269BD0D-EF80-4E55-A5ED-19383567B222}" type="presParOf" srcId="{9ACC6750-5D71-45AC-973E-5CB032C4F7AF}" destId="{50548E3A-D52F-45DE-8A2E-3E248D511BA4}" srcOrd="19" destOrd="0" presId="urn:microsoft.com/office/officeart/2005/8/layout/process5"/>
    <dgm:cxn modelId="{D05BA08F-370B-4EFF-9061-968C1F571C46}" type="presParOf" srcId="{50548E3A-D52F-45DE-8A2E-3E248D511BA4}" destId="{B6AD113E-1F75-4C25-9C7B-FCEDE37D1992}" srcOrd="0" destOrd="0" presId="urn:microsoft.com/office/officeart/2005/8/layout/process5"/>
    <dgm:cxn modelId="{76E2CB83-34EA-40A7-88C6-5C007BC4656A}" type="presParOf" srcId="{9ACC6750-5D71-45AC-973E-5CB032C4F7AF}" destId="{2AB7F7F8-AB86-4580-9947-DF9CD58B1144}" srcOrd="20" destOrd="0" presId="urn:microsoft.com/office/officeart/2005/8/layout/process5"/>
    <dgm:cxn modelId="{DEC0CDE4-3B6A-4D90-B11E-C4AB5B43A74F}" type="presParOf" srcId="{9ACC6750-5D71-45AC-973E-5CB032C4F7AF}" destId="{FE68F48F-C625-451A-B837-5E95ECFA2FCE}" srcOrd="21" destOrd="0" presId="urn:microsoft.com/office/officeart/2005/8/layout/process5"/>
    <dgm:cxn modelId="{68BB3248-3698-45C4-8C30-EAD2BE641524}" type="presParOf" srcId="{FE68F48F-C625-451A-B837-5E95ECFA2FCE}" destId="{04C146ED-0A58-4057-AB36-D8B3C1D7B371}" srcOrd="0" destOrd="0" presId="urn:microsoft.com/office/officeart/2005/8/layout/process5"/>
    <dgm:cxn modelId="{C617325F-4989-4CCF-84F0-249394DF8CBC}" type="presParOf" srcId="{9ACC6750-5D71-45AC-973E-5CB032C4F7AF}" destId="{41D81B65-6CAB-49BF-B1A6-1024FC4468F7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F4C27-08C8-4F6A-808F-DA9D7061ADD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B5CDF9-AF3C-4AD1-94F0-211CC7AAE2E3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Hong Kong</a:t>
          </a:r>
          <a:endParaRPr lang="en-US" dirty="0"/>
        </a:p>
      </dgm:t>
    </dgm:pt>
    <dgm:pt modelId="{0DE2A275-C423-4F7E-B7EF-022BC8D21DCC}" type="parTrans" cxnId="{6FEFEFA7-1D2F-4E94-AE6D-D6E22CBFA025}">
      <dgm:prSet/>
      <dgm:spPr/>
      <dgm:t>
        <a:bodyPr/>
        <a:lstStyle/>
        <a:p>
          <a:endParaRPr lang="en-US"/>
        </a:p>
      </dgm:t>
    </dgm:pt>
    <dgm:pt modelId="{77E65000-5A06-4AEF-ADE8-E6CEADDAAE49}" type="sibTrans" cxnId="{6FEFEFA7-1D2F-4E94-AE6D-D6E22CBFA025}">
      <dgm:prSet/>
      <dgm:spPr/>
      <dgm:t>
        <a:bodyPr/>
        <a:lstStyle/>
        <a:p>
          <a:endParaRPr lang="en-US"/>
        </a:p>
      </dgm:t>
    </dgm:pt>
    <dgm:pt modelId="{AA2223EA-C8C5-40AC-A19F-C51C7EAF3B8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Korea</a:t>
          </a:r>
          <a:endParaRPr lang="en-US" dirty="0"/>
        </a:p>
      </dgm:t>
    </dgm:pt>
    <dgm:pt modelId="{D89A8EB8-4755-44DA-9C93-F15B6A37E843}" type="parTrans" cxnId="{01024EF9-45C0-43AF-B351-61D54E4E8C79}">
      <dgm:prSet/>
      <dgm:spPr/>
      <dgm:t>
        <a:bodyPr/>
        <a:lstStyle/>
        <a:p>
          <a:endParaRPr lang="en-US"/>
        </a:p>
      </dgm:t>
    </dgm:pt>
    <dgm:pt modelId="{30A684AA-E83E-42F2-B466-192E464701B8}" type="sibTrans" cxnId="{01024EF9-45C0-43AF-B351-61D54E4E8C79}">
      <dgm:prSet/>
      <dgm:spPr/>
      <dgm:t>
        <a:bodyPr/>
        <a:lstStyle/>
        <a:p>
          <a:endParaRPr lang="en-US"/>
        </a:p>
      </dgm:t>
    </dgm:pt>
    <dgm:pt modelId="{B05E779C-92F9-4C02-9953-EAB71C8536EB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Thailand</a:t>
          </a:r>
          <a:endParaRPr lang="en-US" dirty="0"/>
        </a:p>
      </dgm:t>
    </dgm:pt>
    <dgm:pt modelId="{BB425B00-A36C-41E2-8ED7-314B5739083B}" type="parTrans" cxnId="{5E77F5F1-7C8C-4CDB-B552-BA6358B5C6DB}">
      <dgm:prSet/>
      <dgm:spPr/>
      <dgm:t>
        <a:bodyPr/>
        <a:lstStyle/>
        <a:p>
          <a:endParaRPr lang="en-US"/>
        </a:p>
      </dgm:t>
    </dgm:pt>
    <dgm:pt modelId="{FEA2EC3A-AF6A-448E-A223-D5205BD7D92F}" type="sibTrans" cxnId="{5E77F5F1-7C8C-4CDB-B552-BA6358B5C6DB}">
      <dgm:prSet/>
      <dgm:spPr/>
      <dgm:t>
        <a:bodyPr/>
        <a:lstStyle/>
        <a:p>
          <a:endParaRPr lang="en-US"/>
        </a:p>
      </dgm:t>
    </dgm:pt>
    <dgm:pt modelId="{D760960B-05E3-4F70-A1E1-93DCD5EB1E7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Japan</a:t>
          </a:r>
          <a:endParaRPr lang="en-US" dirty="0"/>
        </a:p>
      </dgm:t>
    </dgm:pt>
    <dgm:pt modelId="{1D7C43A9-6367-45EB-83AE-39BA3215F89A}" type="parTrans" cxnId="{FFC80343-BC1D-47B2-821B-3927BA6190B3}">
      <dgm:prSet/>
      <dgm:spPr/>
      <dgm:t>
        <a:bodyPr/>
        <a:lstStyle/>
        <a:p>
          <a:endParaRPr lang="en-US"/>
        </a:p>
      </dgm:t>
    </dgm:pt>
    <dgm:pt modelId="{04AC1FCF-3AB4-4304-B7D7-8362EECFF2D8}" type="sibTrans" cxnId="{FFC80343-BC1D-47B2-821B-3927BA6190B3}">
      <dgm:prSet/>
      <dgm:spPr/>
      <dgm:t>
        <a:bodyPr/>
        <a:lstStyle/>
        <a:p>
          <a:endParaRPr lang="en-US"/>
        </a:p>
      </dgm:t>
    </dgm:pt>
    <dgm:pt modelId="{168FE953-31F3-4FF4-ADD1-F305C611728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28ECC919-12F3-4B69-9A63-CE6CA437E8E4}" type="parTrans" cxnId="{84BB1D90-1D27-44DF-BC7E-F6D04E0636DD}">
      <dgm:prSet/>
      <dgm:spPr/>
      <dgm:t>
        <a:bodyPr/>
        <a:lstStyle/>
        <a:p>
          <a:endParaRPr lang="en-US"/>
        </a:p>
      </dgm:t>
    </dgm:pt>
    <dgm:pt modelId="{DDCC9D50-57E3-4FE4-B68F-2F8E584C6684}" type="sibTrans" cxnId="{84BB1D90-1D27-44DF-BC7E-F6D04E0636DD}">
      <dgm:prSet/>
      <dgm:spPr/>
      <dgm:t>
        <a:bodyPr/>
        <a:lstStyle/>
        <a:p>
          <a:endParaRPr lang="en-US"/>
        </a:p>
      </dgm:t>
    </dgm:pt>
    <dgm:pt modelId="{5484D49A-4996-4CC6-BCD4-37BD45CF4860}" type="pres">
      <dgm:prSet presAssocID="{BBCF4C27-08C8-4F6A-808F-DA9D7061ADD3}" presName="Name0" presStyleCnt="0">
        <dgm:presLayoutVars>
          <dgm:dir/>
          <dgm:animLvl val="lvl"/>
          <dgm:resizeHandles val="exact"/>
        </dgm:presLayoutVars>
      </dgm:prSet>
      <dgm:spPr/>
    </dgm:pt>
    <dgm:pt modelId="{B6E5872B-BB0D-403B-A8E9-8B13413AE7E5}" type="pres">
      <dgm:prSet presAssocID="{BCB5CDF9-AF3C-4AD1-94F0-211CC7AAE2E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337333-41B1-4E13-B072-24051EF2430A}" type="pres">
      <dgm:prSet presAssocID="{77E65000-5A06-4AEF-ADE8-E6CEADDAAE49}" presName="parTxOnlySpace" presStyleCnt="0"/>
      <dgm:spPr/>
    </dgm:pt>
    <dgm:pt modelId="{608F4E7A-1763-412D-962A-44B977D9CC34}" type="pres">
      <dgm:prSet presAssocID="{AA2223EA-C8C5-40AC-A19F-C51C7EAF3B8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72F32-0015-4BE8-8760-7E940EE6309F}" type="pres">
      <dgm:prSet presAssocID="{30A684AA-E83E-42F2-B466-192E464701B8}" presName="parTxOnlySpace" presStyleCnt="0"/>
      <dgm:spPr/>
    </dgm:pt>
    <dgm:pt modelId="{9AD963A9-8AF7-4C48-B542-86D45E54651D}" type="pres">
      <dgm:prSet presAssocID="{B05E779C-92F9-4C02-9953-EAB71C8536E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3ADBC-A0F3-40FB-8A68-D265E86B6EFD}" type="pres">
      <dgm:prSet presAssocID="{FEA2EC3A-AF6A-448E-A223-D5205BD7D92F}" presName="parTxOnlySpace" presStyleCnt="0"/>
      <dgm:spPr/>
    </dgm:pt>
    <dgm:pt modelId="{B20D19B1-3CBA-40D3-8659-805CCABF1CD3}" type="pres">
      <dgm:prSet presAssocID="{D760960B-05E3-4F70-A1E1-93DCD5EB1E7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BFA8F-EA95-454D-A36A-1A44BF621094}" type="pres">
      <dgm:prSet presAssocID="{04AC1FCF-3AB4-4304-B7D7-8362EECFF2D8}" presName="parTxOnlySpace" presStyleCnt="0"/>
      <dgm:spPr/>
    </dgm:pt>
    <dgm:pt modelId="{D26320D4-29D6-4751-AE57-FC5E6989EB8E}" type="pres">
      <dgm:prSet presAssocID="{168FE953-31F3-4FF4-ADD1-F305C611728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B1D90-1D27-44DF-BC7E-F6D04E0636DD}" srcId="{BBCF4C27-08C8-4F6A-808F-DA9D7061ADD3}" destId="{168FE953-31F3-4FF4-ADD1-F305C6117283}" srcOrd="4" destOrd="0" parTransId="{28ECC919-12F3-4B69-9A63-CE6CA437E8E4}" sibTransId="{DDCC9D50-57E3-4FE4-B68F-2F8E584C6684}"/>
    <dgm:cxn modelId="{6FEFEFA7-1D2F-4E94-AE6D-D6E22CBFA025}" srcId="{BBCF4C27-08C8-4F6A-808F-DA9D7061ADD3}" destId="{BCB5CDF9-AF3C-4AD1-94F0-211CC7AAE2E3}" srcOrd="0" destOrd="0" parTransId="{0DE2A275-C423-4F7E-B7EF-022BC8D21DCC}" sibTransId="{77E65000-5A06-4AEF-ADE8-E6CEADDAAE49}"/>
    <dgm:cxn modelId="{5D467F05-D216-4360-802F-AC72F894DE4A}" type="presOf" srcId="{AA2223EA-C8C5-40AC-A19F-C51C7EAF3B8C}" destId="{608F4E7A-1763-412D-962A-44B977D9CC34}" srcOrd="0" destOrd="0" presId="urn:microsoft.com/office/officeart/2005/8/layout/chevron1"/>
    <dgm:cxn modelId="{5E77F5F1-7C8C-4CDB-B552-BA6358B5C6DB}" srcId="{BBCF4C27-08C8-4F6A-808F-DA9D7061ADD3}" destId="{B05E779C-92F9-4C02-9953-EAB71C8536EB}" srcOrd="2" destOrd="0" parTransId="{BB425B00-A36C-41E2-8ED7-314B5739083B}" sibTransId="{FEA2EC3A-AF6A-448E-A223-D5205BD7D92F}"/>
    <dgm:cxn modelId="{00BB9C89-F838-4670-8314-066D5026A354}" type="presOf" srcId="{BCB5CDF9-AF3C-4AD1-94F0-211CC7AAE2E3}" destId="{B6E5872B-BB0D-403B-A8E9-8B13413AE7E5}" srcOrd="0" destOrd="0" presId="urn:microsoft.com/office/officeart/2005/8/layout/chevron1"/>
    <dgm:cxn modelId="{76B26D5E-84E8-45E4-84D2-06706F42E141}" type="presOf" srcId="{D760960B-05E3-4F70-A1E1-93DCD5EB1E7B}" destId="{B20D19B1-3CBA-40D3-8659-805CCABF1CD3}" srcOrd="0" destOrd="0" presId="urn:microsoft.com/office/officeart/2005/8/layout/chevron1"/>
    <dgm:cxn modelId="{7D6C6521-3AF2-4F13-B837-A47D58B79F5D}" type="presOf" srcId="{168FE953-31F3-4FF4-ADD1-F305C6117283}" destId="{D26320D4-29D6-4751-AE57-FC5E6989EB8E}" srcOrd="0" destOrd="0" presId="urn:microsoft.com/office/officeart/2005/8/layout/chevron1"/>
    <dgm:cxn modelId="{72385BA2-42EA-45C4-AC7B-F4A9087DCD11}" type="presOf" srcId="{BBCF4C27-08C8-4F6A-808F-DA9D7061ADD3}" destId="{5484D49A-4996-4CC6-BCD4-37BD45CF4860}" srcOrd="0" destOrd="0" presId="urn:microsoft.com/office/officeart/2005/8/layout/chevron1"/>
    <dgm:cxn modelId="{B24770C0-4D56-44BC-80B9-EF78CBAED26F}" type="presOf" srcId="{B05E779C-92F9-4C02-9953-EAB71C8536EB}" destId="{9AD963A9-8AF7-4C48-B542-86D45E54651D}" srcOrd="0" destOrd="0" presId="urn:microsoft.com/office/officeart/2005/8/layout/chevron1"/>
    <dgm:cxn modelId="{FFC80343-BC1D-47B2-821B-3927BA6190B3}" srcId="{BBCF4C27-08C8-4F6A-808F-DA9D7061ADD3}" destId="{D760960B-05E3-4F70-A1E1-93DCD5EB1E7B}" srcOrd="3" destOrd="0" parTransId="{1D7C43A9-6367-45EB-83AE-39BA3215F89A}" sibTransId="{04AC1FCF-3AB4-4304-B7D7-8362EECFF2D8}"/>
    <dgm:cxn modelId="{01024EF9-45C0-43AF-B351-61D54E4E8C79}" srcId="{BBCF4C27-08C8-4F6A-808F-DA9D7061ADD3}" destId="{AA2223EA-C8C5-40AC-A19F-C51C7EAF3B8C}" srcOrd="1" destOrd="0" parTransId="{D89A8EB8-4755-44DA-9C93-F15B6A37E843}" sibTransId="{30A684AA-E83E-42F2-B466-192E464701B8}"/>
    <dgm:cxn modelId="{64C8A062-042B-4F7E-AFC9-8751802356F5}" type="presParOf" srcId="{5484D49A-4996-4CC6-BCD4-37BD45CF4860}" destId="{B6E5872B-BB0D-403B-A8E9-8B13413AE7E5}" srcOrd="0" destOrd="0" presId="urn:microsoft.com/office/officeart/2005/8/layout/chevron1"/>
    <dgm:cxn modelId="{F95E615B-CF22-49B5-963D-C642A5A24BA7}" type="presParOf" srcId="{5484D49A-4996-4CC6-BCD4-37BD45CF4860}" destId="{60337333-41B1-4E13-B072-24051EF2430A}" srcOrd="1" destOrd="0" presId="urn:microsoft.com/office/officeart/2005/8/layout/chevron1"/>
    <dgm:cxn modelId="{C641BF5D-B3CE-493D-B61E-B08343035E11}" type="presParOf" srcId="{5484D49A-4996-4CC6-BCD4-37BD45CF4860}" destId="{608F4E7A-1763-412D-962A-44B977D9CC34}" srcOrd="2" destOrd="0" presId="urn:microsoft.com/office/officeart/2005/8/layout/chevron1"/>
    <dgm:cxn modelId="{29EBCE01-6B4F-456F-97A4-CC1B530973C9}" type="presParOf" srcId="{5484D49A-4996-4CC6-BCD4-37BD45CF4860}" destId="{3B672F32-0015-4BE8-8760-7E940EE6309F}" srcOrd="3" destOrd="0" presId="urn:microsoft.com/office/officeart/2005/8/layout/chevron1"/>
    <dgm:cxn modelId="{884F203F-8409-4DCE-A770-0153DCBDA5D1}" type="presParOf" srcId="{5484D49A-4996-4CC6-BCD4-37BD45CF4860}" destId="{9AD963A9-8AF7-4C48-B542-86D45E54651D}" srcOrd="4" destOrd="0" presId="urn:microsoft.com/office/officeart/2005/8/layout/chevron1"/>
    <dgm:cxn modelId="{23D243C3-0543-4B1E-AAA6-8BEAF82F3338}" type="presParOf" srcId="{5484D49A-4996-4CC6-BCD4-37BD45CF4860}" destId="{DD13ADBC-A0F3-40FB-8A68-D265E86B6EFD}" srcOrd="5" destOrd="0" presId="urn:microsoft.com/office/officeart/2005/8/layout/chevron1"/>
    <dgm:cxn modelId="{F84D6E00-0BA0-41FA-8D7D-E58C3DA0E685}" type="presParOf" srcId="{5484D49A-4996-4CC6-BCD4-37BD45CF4860}" destId="{B20D19B1-3CBA-40D3-8659-805CCABF1CD3}" srcOrd="6" destOrd="0" presId="urn:microsoft.com/office/officeart/2005/8/layout/chevron1"/>
    <dgm:cxn modelId="{81B22767-9442-4EF9-9462-029194A7EBCB}" type="presParOf" srcId="{5484D49A-4996-4CC6-BCD4-37BD45CF4860}" destId="{442BFA8F-EA95-454D-A36A-1A44BF621094}" srcOrd="7" destOrd="0" presId="urn:microsoft.com/office/officeart/2005/8/layout/chevron1"/>
    <dgm:cxn modelId="{24417EE7-49E7-4EB8-B8B1-8355F77D9F63}" type="presParOf" srcId="{5484D49A-4996-4CC6-BCD4-37BD45CF4860}" destId="{D26320D4-29D6-4751-AE57-FC5E6989EB8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D99D53-CC8C-43C4-AB41-A055DBE72B1D}">
      <dsp:nvSpPr>
        <dsp:cNvPr id="0" name=""/>
        <dsp:cNvSpPr/>
      </dsp:nvSpPr>
      <dsp:spPr>
        <a:xfrm>
          <a:off x="0" y="78960"/>
          <a:ext cx="7162800" cy="437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Background</a:t>
          </a:r>
          <a:endParaRPr lang="en-US" sz="1700" kern="1200" dirty="0"/>
        </a:p>
      </dsp:txBody>
      <dsp:txXfrm>
        <a:off x="0" y="78960"/>
        <a:ext cx="7162800" cy="437580"/>
      </dsp:txXfrm>
    </dsp:sp>
    <dsp:sp modelId="{80B81B46-562B-4B34-A4B1-E183B8994E78}">
      <dsp:nvSpPr>
        <dsp:cNvPr id="0" name=""/>
        <dsp:cNvSpPr/>
      </dsp:nvSpPr>
      <dsp:spPr>
        <a:xfrm>
          <a:off x="0" y="516540"/>
          <a:ext cx="7162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Process Before</a:t>
          </a:r>
          <a:r>
            <a:rPr lang="en-US" sz="1300" kern="1200" dirty="0" smtClean="0"/>
            <a:t>/ After </a:t>
          </a:r>
          <a:r>
            <a:rPr lang="en-US" sz="1300" kern="1200" dirty="0" smtClean="0"/>
            <a:t>Automation</a:t>
          </a:r>
          <a:endParaRPr lang="en-US" sz="1300" kern="1200" dirty="0"/>
        </a:p>
      </dsp:txBody>
      <dsp:txXfrm>
        <a:off x="0" y="516540"/>
        <a:ext cx="7162800" cy="281520"/>
      </dsp:txXfrm>
    </dsp:sp>
    <dsp:sp modelId="{B59083CC-AC95-45CE-A871-106213C30DFD}">
      <dsp:nvSpPr>
        <dsp:cNvPr id="0" name=""/>
        <dsp:cNvSpPr/>
      </dsp:nvSpPr>
      <dsp:spPr>
        <a:xfrm>
          <a:off x="0" y="798060"/>
          <a:ext cx="7162800" cy="437580"/>
        </a:xfrm>
        <a:prstGeom prst="roundRect">
          <a:avLst/>
        </a:prstGeom>
        <a:solidFill>
          <a:schemeClr val="accent5">
            <a:hueOff val="-1996349"/>
            <a:satOff val="-3091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Benefits &amp; </a:t>
          </a:r>
          <a:r>
            <a:rPr lang="en-US" altLang="zh-CN" sz="1700" kern="1200" dirty="0" smtClean="0"/>
            <a:t>Challenges</a:t>
          </a:r>
          <a:endParaRPr lang="en-US" sz="1700" kern="1200" dirty="0"/>
        </a:p>
      </dsp:txBody>
      <dsp:txXfrm>
        <a:off x="0" y="798060"/>
        <a:ext cx="7162800" cy="437580"/>
      </dsp:txXfrm>
    </dsp:sp>
    <dsp:sp modelId="{D76B31BF-B5FE-4C5D-852F-A56DBFB3DDD5}">
      <dsp:nvSpPr>
        <dsp:cNvPr id="0" name=""/>
        <dsp:cNvSpPr/>
      </dsp:nvSpPr>
      <dsp:spPr>
        <a:xfrm>
          <a:off x="0" y="1235640"/>
          <a:ext cx="7162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Benefits analysis, challenges  &amp; Solutions</a:t>
          </a:r>
          <a:endParaRPr lang="en-US" sz="1300" kern="1200" dirty="0"/>
        </a:p>
      </dsp:txBody>
      <dsp:txXfrm>
        <a:off x="0" y="1235640"/>
        <a:ext cx="7162800" cy="281520"/>
      </dsp:txXfrm>
    </dsp:sp>
    <dsp:sp modelId="{86672412-BB73-45A0-8C69-200A2B4D7936}">
      <dsp:nvSpPr>
        <dsp:cNvPr id="0" name=""/>
        <dsp:cNvSpPr/>
      </dsp:nvSpPr>
      <dsp:spPr>
        <a:xfrm>
          <a:off x="0" y="1517160"/>
          <a:ext cx="7162800" cy="437580"/>
        </a:xfrm>
        <a:prstGeom prst="roundRect">
          <a:avLst/>
        </a:prstGeom>
        <a:solidFill>
          <a:schemeClr val="accent5">
            <a:hueOff val="-3992698"/>
            <a:satOff val="-6182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Overview</a:t>
          </a:r>
          <a:endParaRPr lang="en-US" sz="1700" kern="1200" dirty="0"/>
        </a:p>
      </dsp:txBody>
      <dsp:txXfrm>
        <a:off x="0" y="1517160"/>
        <a:ext cx="7162800" cy="437580"/>
      </dsp:txXfrm>
    </dsp:sp>
    <dsp:sp modelId="{591CE73F-0C10-4552-AA4D-05818F681F20}">
      <dsp:nvSpPr>
        <dsp:cNvPr id="0" name=""/>
        <dsp:cNvSpPr/>
      </dsp:nvSpPr>
      <dsp:spPr>
        <a:xfrm>
          <a:off x="0" y="1954740"/>
          <a:ext cx="7162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Task Viewer, Configuration Editor, Result Viewer and Timer</a:t>
          </a:r>
          <a:endParaRPr lang="en-US" sz="1300" kern="1200" dirty="0"/>
        </a:p>
      </dsp:txBody>
      <dsp:txXfrm>
        <a:off x="0" y="1954740"/>
        <a:ext cx="7162800" cy="281520"/>
      </dsp:txXfrm>
    </dsp:sp>
    <dsp:sp modelId="{6F20AE79-84BB-45EF-B3FB-2D6190047B77}">
      <dsp:nvSpPr>
        <dsp:cNvPr id="0" name=""/>
        <dsp:cNvSpPr/>
      </dsp:nvSpPr>
      <dsp:spPr>
        <a:xfrm>
          <a:off x="0" y="2236260"/>
          <a:ext cx="7162800" cy="437580"/>
        </a:xfrm>
        <a:prstGeom prst="roundRect">
          <a:avLst/>
        </a:prstGeom>
        <a:solidFill>
          <a:schemeClr val="accent5">
            <a:hueOff val="-5989047"/>
            <a:satOff val="-9272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Architecture &amp; Design</a:t>
          </a:r>
          <a:endParaRPr lang="en-US" sz="1700" kern="1200" dirty="0"/>
        </a:p>
      </dsp:txBody>
      <dsp:txXfrm>
        <a:off x="0" y="2236260"/>
        <a:ext cx="7162800" cy="437580"/>
      </dsp:txXfrm>
    </dsp:sp>
    <dsp:sp modelId="{B27ECEB9-547E-4F2A-98E6-95EC522A9A09}">
      <dsp:nvSpPr>
        <dsp:cNvPr id="0" name=""/>
        <dsp:cNvSpPr/>
      </dsp:nvSpPr>
      <dsp:spPr>
        <a:xfrm>
          <a:off x="0" y="2673840"/>
          <a:ext cx="7162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Design a reliable, efficient, robust and flexible automation framework</a:t>
          </a:r>
          <a:endParaRPr lang="en-US" sz="1300" kern="1200" dirty="0"/>
        </a:p>
      </dsp:txBody>
      <dsp:txXfrm>
        <a:off x="0" y="2673840"/>
        <a:ext cx="7162800" cy="281520"/>
      </dsp:txXfrm>
    </dsp:sp>
    <dsp:sp modelId="{4E7838ED-FA50-407E-A0CE-EC9FA0FDAC8B}">
      <dsp:nvSpPr>
        <dsp:cNvPr id="0" name=""/>
        <dsp:cNvSpPr/>
      </dsp:nvSpPr>
      <dsp:spPr>
        <a:xfrm>
          <a:off x="0" y="2955360"/>
          <a:ext cx="7162800" cy="437580"/>
        </a:xfrm>
        <a:prstGeom prst="roundRect">
          <a:avLst/>
        </a:prstGeom>
        <a:solidFill>
          <a:schemeClr val="accent5">
            <a:hueOff val="-7985396"/>
            <a:satOff val="-12363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Progress &amp; Demo</a:t>
          </a:r>
          <a:endParaRPr lang="en-US" sz="1700" kern="1200" dirty="0"/>
        </a:p>
      </dsp:txBody>
      <dsp:txXfrm>
        <a:off x="0" y="2955360"/>
        <a:ext cx="7162800" cy="437580"/>
      </dsp:txXfrm>
    </dsp:sp>
    <dsp:sp modelId="{3666EED7-9D61-45D3-8AB0-B5ED334577B4}">
      <dsp:nvSpPr>
        <dsp:cNvPr id="0" name=""/>
        <dsp:cNvSpPr/>
      </dsp:nvSpPr>
      <dsp:spPr>
        <a:xfrm>
          <a:off x="0" y="3392940"/>
          <a:ext cx="7162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Progress made and future plan</a:t>
          </a:r>
          <a:endParaRPr lang="en-US" sz="1300" kern="1200" dirty="0"/>
        </a:p>
      </dsp:txBody>
      <dsp:txXfrm>
        <a:off x="0" y="3392940"/>
        <a:ext cx="7162800" cy="281520"/>
      </dsp:txXfrm>
    </dsp:sp>
    <dsp:sp modelId="{D48964CE-FC58-4BDF-9A4D-D447D4B60EA0}">
      <dsp:nvSpPr>
        <dsp:cNvPr id="0" name=""/>
        <dsp:cNvSpPr/>
      </dsp:nvSpPr>
      <dsp:spPr>
        <a:xfrm>
          <a:off x="0" y="3674460"/>
          <a:ext cx="7162800" cy="43758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Q&amp;A</a:t>
          </a:r>
          <a:endParaRPr lang="en-US" sz="1700" kern="1200" dirty="0"/>
        </a:p>
      </dsp:txBody>
      <dsp:txXfrm>
        <a:off x="0" y="3674460"/>
        <a:ext cx="7162800" cy="4375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A49039-AA10-4935-A810-67EFD44245FE}">
      <dsp:nvSpPr>
        <dsp:cNvPr id="0" name=""/>
        <dsp:cNvSpPr/>
      </dsp:nvSpPr>
      <dsp:spPr>
        <a:xfrm rot="5400000">
          <a:off x="4539617" y="-1957828"/>
          <a:ext cx="454908" cy="448665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Web crawling lib</a:t>
          </a:r>
          <a:endParaRPr lang="en-US" sz="1300" kern="1200" dirty="0"/>
        </a:p>
      </dsp:txBody>
      <dsp:txXfrm rot="5400000">
        <a:off x="4539617" y="-1957828"/>
        <a:ext cx="454908" cy="4486656"/>
      </dsp:txXfrm>
    </dsp:sp>
    <dsp:sp modelId="{E744495E-243E-4859-9996-8CFF241D02C3}">
      <dsp:nvSpPr>
        <dsp:cNvPr id="0" name=""/>
        <dsp:cNvSpPr/>
      </dsp:nvSpPr>
      <dsp:spPr>
        <a:xfrm>
          <a:off x="0" y="1182"/>
          <a:ext cx="2523744" cy="5686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AdvancedWebClient</a:t>
          </a:r>
          <a:endParaRPr lang="en-US" sz="1900" kern="1200" dirty="0"/>
        </a:p>
      </dsp:txBody>
      <dsp:txXfrm>
        <a:off x="0" y="1182"/>
        <a:ext cx="2523744" cy="568635"/>
      </dsp:txXfrm>
    </dsp:sp>
    <dsp:sp modelId="{00535C78-DE5C-4870-961B-2E8F7D56E15B}">
      <dsp:nvSpPr>
        <dsp:cNvPr id="0" name=""/>
        <dsp:cNvSpPr/>
      </dsp:nvSpPr>
      <dsp:spPr>
        <a:xfrm rot="5400000">
          <a:off x="4539617" y="-1360761"/>
          <a:ext cx="454908" cy="4486656"/>
        </a:xfrm>
        <a:prstGeom prst="round2SameRect">
          <a:avLst/>
        </a:prstGeom>
        <a:solidFill>
          <a:schemeClr val="accent4">
            <a:tint val="40000"/>
            <a:alpha val="90000"/>
            <a:hueOff val="2567251"/>
            <a:satOff val="-12173"/>
            <a:lumOff val="-653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2567251"/>
              <a:satOff val="-12173"/>
              <a:lumOff val="-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Configuration hibernating</a:t>
          </a:r>
          <a:endParaRPr lang="en-US" sz="1300" kern="1200" dirty="0"/>
        </a:p>
      </dsp:txBody>
      <dsp:txXfrm rot="5400000">
        <a:off x="4539617" y="-1360761"/>
        <a:ext cx="454908" cy="4486656"/>
      </dsp:txXfrm>
    </dsp:sp>
    <dsp:sp modelId="{53C77134-9AB5-40AE-A4A7-6FE11E6A01F4}">
      <dsp:nvSpPr>
        <dsp:cNvPr id="0" name=""/>
        <dsp:cNvSpPr/>
      </dsp:nvSpPr>
      <dsp:spPr>
        <a:xfrm>
          <a:off x="0" y="598249"/>
          <a:ext cx="2523744" cy="568635"/>
        </a:xfrm>
        <a:prstGeom prst="roundRect">
          <a:avLst/>
        </a:prstGeom>
        <a:solidFill>
          <a:schemeClr val="accent4">
            <a:hueOff val="2494993"/>
            <a:satOff val="-13796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ConfigUtil</a:t>
          </a:r>
          <a:endParaRPr lang="en-US" sz="1900" kern="1200" dirty="0"/>
        </a:p>
      </dsp:txBody>
      <dsp:txXfrm>
        <a:off x="0" y="598249"/>
        <a:ext cx="2523744" cy="568635"/>
      </dsp:txXfrm>
    </dsp:sp>
    <dsp:sp modelId="{298C8F52-8D60-4CC1-8580-1C12D08BE09B}">
      <dsp:nvSpPr>
        <dsp:cNvPr id="0" name=""/>
        <dsp:cNvSpPr/>
      </dsp:nvSpPr>
      <dsp:spPr>
        <a:xfrm rot="5400000">
          <a:off x="4539617" y="-763694"/>
          <a:ext cx="454908" cy="4486656"/>
        </a:xfrm>
        <a:prstGeom prst="round2SameRect">
          <a:avLst/>
        </a:prstGeom>
        <a:solidFill>
          <a:schemeClr val="accent4">
            <a:tint val="40000"/>
            <a:alpha val="90000"/>
            <a:hueOff val="5134502"/>
            <a:satOff val="-24345"/>
            <a:lumOff val="-1306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5134502"/>
              <a:satOff val="-24345"/>
              <a:lumOff val="-13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ExcelLineWriter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ExcelApp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ExcelUtil</a:t>
          </a:r>
          <a:r>
            <a:rPr lang="en-US" sz="1300" kern="1200" dirty="0" smtClean="0"/>
            <a:t>, etc.</a:t>
          </a:r>
          <a:endParaRPr lang="en-US" sz="1300" kern="1200" dirty="0"/>
        </a:p>
      </dsp:txBody>
      <dsp:txXfrm rot="5400000">
        <a:off x="4539617" y="-763694"/>
        <a:ext cx="454908" cy="4486656"/>
      </dsp:txXfrm>
    </dsp:sp>
    <dsp:sp modelId="{CCB2BD4F-E185-4329-83B5-4E9B8C416EAF}">
      <dsp:nvSpPr>
        <dsp:cNvPr id="0" name=""/>
        <dsp:cNvSpPr/>
      </dsp:nvSpPr>
      <dsp:spPr>
        <a:xfrm>
          <a:off x="0" y="1195315"/>
          <a:ext cx="2523744" cy="568635"/>
        </a:xfrm>
        <a:prstGeom prst="roundRect">
          <a:avLst/>
        </a:prstGeom>
        <a:solidFill>
          <a:schemeClr val="accent4">
            <a:hueOff val="4989986"/>
            <a:satOff val="-2759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Excel Bundle</a:t>
          </a:r>
          <a:endParaRPr lang="en-US" sz="1900" kern="1200" dirty="0"/>
        </a:p>
      </dsp:txBody>
      <dsp:txXfrm>
        <a:off x="0" y="1195315"/>
        <a:ext cx="2523744" cy="568635"/>
      </dsp:txXfrm>
    </dsp:sp>
    <dsp:sp modelId="{6A66DBDA-603C-4009-BEFD-A4B89ED7C385}">
      <dsp:nvSpPr>
        <dsp:cNvPr id="0" name=""/>
        <dsp:cNvSpPr/>
      </dsp:nvSpPr>
      <dsp:spPr>
        <a:xfrm rot="5400000">
          <a:off x="4539617" y="-166627"/>
          <a:ext cx="454908" cy="4486656"/>
        </a:xfrm>
        <a:prstGeom prst="round2SameRect">
          <a:avLst/>
        </a:prstGeom>
        <a:solidFill>
          <a:schemeClr val="accent4">
            <a:tint val="40000"/>
            <a:alpha val="90000"/>
            <a:hueOff val="7701753"/>
            <a:satOff val="-36518"/>
            <a:lumOff val="-1959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7701753"/>
              <a:satOff val="-36518"/>
              <a:lumOff val="-1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Outlook lib, Zip lib, </a:t>
          </a:r>
          <a:r>
            <a:rPr lang="en-US" sz="1300" kern="1200" dirty="0" err="1" smtClean="0"/>
            <a:t>ProcessContext</a:t>
          </a:r>
          <a:r>
            <a:rPr lang="en-US" sz="1300" kern="1200" dirty="0" smtClean="0"/>
            <a:t>, Logger, </a:t>
          </a:r>
          <a:r>
            <a:rPr lang="en-US" sz="1300" kern="1200" dirty="0" err="1" smtClean="0"/>
            <a:t>FileUtil</a:t>
          </a:r>
          <a:r>
            <a:rPr lang="en-US" sz="1300" kern="1200" dirty="0" smtClean="0"/>
            <a:t>, etc.</a:t>
          </a:r>
          <a:endParaRPr lang="en-US" sz="1300" kern="1200" dirty="0"/>
        </a:p>
      </dsp:txBody>
      <dsp:txXfrm rot="5400000">
        <a:off x="4539617" y="-166627"/>
        <a:ext cx="454908" cy="4486656"/>
      </dsp:txXfrm>
    </dsp:sp>
    <dsp:sp modelId="{EB31B28D-CFBB-48C9-A945-4D307CB80721}">
      <dsp:nvSpPr>
        <dsp:cNvPr id="0" name=""/>
        <dsp:cNvSpPr/>
      </dsp:nvSpPr>
      <dsp:spPr>
        <a:xfrm>
          <a:off x="0" y="1792382"/>
          <a:ext cx="2523744" cy="568635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</a:t>
          </a:r>
          <a:endParaRPr lang="en-US" sz="1900" kern="1200" dirty="0"/>
        </a:p>
      </dsp:txBody>
      <dsp:txXfrm>
        <a:off x="0" y="1792382"/>
        <a:ext cx="2523744" cy="56863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BE7F2C-C5EC-4DC4-8420-DD4AC91E8DE4}">
      <dsp:nvSpPr>
        <dsp:cNvPr id="0" name=""/>
        <dsp:cNvSpPr/>
      </dsp:nvSpPr>
      <dsp:spPr>
        <a:xfrm>
          <a:off x="381744" y="372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Build Framework</a:t>
          </a:r>
          <a:endParaRPr lang="en-US" sz="1200" kern="1200" dirty="0"/>
        </a:p>
      </dsp:txBody>
      <dsp:txXfrm>
        <a:off x="381744" y="372"/>
        <a:ext cx="1172021" cy="703212"/>
      </dsp:txXfrm>
    </dsp:sp>
    <dsp:sp modelId="{95EB0B34-DC17-48CE-910F-D99C4C5E5EEC}">
      <dsp:nvSpPr>
        <dsp:cNvPr id="0" name=""/>
        <dsp:cNvSpPr/>
      </dsp:nvSpPr>
      <dsp:spPr>
        <a:xfrm>
          <a:off x="1656903" y="206647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56903" y="206647"/>
        <a:ext cx="248468" cy="290661"/>
      </dsp:txXfrm>
    </dsp:sp>
    <dsp:sp modelId="{4F42B040-91D9-4213-929A-70BD1494ACB3}">
      <dsp:nvSpPr>
        <dsp:cNvPr id="0" name=""/>
        <dsp:cNvSpPr/>
      </dsp:nvSpPr>
      <dsp:spPr>
        <a:xfrm>
          <a:off x="2022574" y="372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</a:t>
          </a:r>
          <a:r>
            <a:rPr lang="en-US" sz="1200" kern="1200" dirty="0" err="1" smtClean="0"/>
            <a:t>WebClient</a:t>
          </a:r>
          <a:r>
            <a:rPr lang="en-US" sz="1200" kern="1200" dirty="0" smtClean="0"/>
            <a:t> Support</a:t>
          </a:r>
          <a:endParaRPr lang="en-US" sz="1200" kern="1200" dirty="0"/>
        </a:p>
      </dsp:txBody>
      <dsp:txXfrm>
        <a:off x="2022574" y="372"/>
        <a:ext cx="1172021" cy="703212"/>
      </dsp:txXfrm>
    </dsp:sp>
    <dsp:sp modelId="{4BFF6E0E-50E3-4D62-9C7C-0A3DA11A5F51}">
      <dsp:nvSpPr>
        <dsp:cNvPr id="0" name=""/>
        <dsp:cNvSpPr/>
      </dsp:nvSpPr>
      <dsp:spPr>
        <a:xfrm>
          <a:off x="3297733" y="206647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97733" y="206647"/>
        <a:ext cx="248468" cy="290661"/>
      </dsp:txXfrm>
    </dsp:sp>
    <dsp:sp modelId="{4C38C309-2887-46E9-875B-EC61546D87A8}">
      <dsp:nvSpPr>
        <dsp:cNvPr id="0" name=""/>
        <dsp:cNvSpPr/>
      </dsp:nvSpPr>
      <dsp:spPr>
        <a:xfrm>
          <a:off x="3663404" y="372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Refractor Library</a:t>
          </a:r>
          <a:endParaRPr lang="en-US" sz="1200" kern="1200" dirty="0"/>
        </a:p>
      </dsp:txBody>
      <dsp:txXfrm>
        <a:off x="3663404" y="372"/>
        <a:ext cx="1172021" cy="703212"/>
      </dsp:txXfrm>
    </dsp:sp>
    <dsp:sp modelId="{2ECDC155-F3EF-4F16-AF5A-52874486263F}">
      <dsp:nvSpPr>
        <dsp:cNvPr id="0" name=""/>
        <dsp:cNvSpPr/>
      </dsp:nvSpPr>
      <dsp:spPr>
        <a:xfrm>
          <a:off x="4938563" y="206647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938563" y="206647"/>
        <a:ext cx="248468" cy="290661"/>
      </dsp:txXfrm>
    </dsp:sp>
    <dsp:sp modelId="{E434C673-5DFC-4F39-AEAB-158660ACF9AE}">
      <dsp:nvSpPr>
        <dsp:cNvPr id="0" name=""/>
        <dsp:cNvSpPr/>
      </dsp:nvSpPr>
      <dsp:spPr>
        <a:xfrm>
          <a:off x="5304234" y="372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New Configuration Interface</a:t>
          </a:r>
          <a:endParaRPr lang="en-US" sz="1200" kern="1200" dirty="0"/>
        </a:p>
      </dsp:txBody>
      <dsp:txXfrm>
        <a:off x="5304234" y="372"/>
        <a:ext cx="1172021" cy="703212"/>
      </dsp:txXfrm>
    </dsp:sp>
    <dsp:sp modelId="{C8C03109-03A6-476A-8F9C-4C58E60DB157}">
      <dsp:nvSpPr>
        <dsp:cNvPr id="0" name=""/>
        <dsp:cNvSpPr/>
      </dsp:nvSpPr>
      <dsp:spPr>
        <a:xfrm rot="5400000">
          <a:off x="5766010" y="785626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5766010" y="785626"/>
        <a:ext cx="248468" cy="290661"/>
      </dsp:txXfrm>
    </dsp:sp>
    <dsp:sp modelId="{67C89C53-9FCB-4538-9BE3-CC5ECDA2BB54}">
      <dsp:nvSpPr>
        <dsp:cNvPr id="0" name=""/>
        <dsp:cNvSpPr/>
      </dsp:nvSpPr>
      <dsp:spPr>
        <a:xfrm>
          <a:off x="5304234" y="1172393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Regulate Task  Interface</a:t>
          </a:r>
          <a:endParaRPr lang="en-US" sz="1200" kern="1200" dirty="0"/>
        </a:p>
      </dsp:txBody>
      <dsp:txXfrm>
        <a:off x="5304234" y="1172393"/>
        <a:ext cx="1172021" cy="703212"/>
      </dsp:txXfrm>
    </dsp:sp>
    <dsp:sp modelId="{F44F629A-EFA8-4EFC-920F-DDCD80B82200}">
      <dsp:nvSpPr>
        <dsp:cNvPr id="0" name=""/>
        <dsp:cNvSpPr/>
      </dsp:nvSpPr>
      <dsp:spPr>
        <a:xfrm rot="10800000">
          <a:off x="4952627" y="1378669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952627" y="1378669"/>
        <a:ext cx="248468" cy="290661"/>
      </dsp:txXfrm>
    </dsp:sp>
    <dsp:sp modelId="{58B00DDB-B25E-48EC-A97E-A842F9705010}">
      <dsp:nvSpPr>
        <dsp:cNvPr id="0" name=""/>
        <dsp:cNvSpPr/>
      </dsp:nvSpPr>
      <dsp:spPr>
        <a:xfrm>
          <a:off x="3663404" y="1172393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Created New UI</a:t>
          </a:r>
          <a:endParaRPr lang="en-US" sz="1200" kern="1200" dirty="0"/>
        </a:p>
      </dsp:txBody>
      <dsp:txXfrm>
        <a:off x="3663404" y="1172393"/>
        <a:ext cx="1172021" cy="703212"/>
      </dsp:txXfrm>
    </dsp:sp>
    <dsp:sp modelId="{C173B20A-AFBC-4A15-822C-42818489C888}">
      <dsp:nvSpPr>
        <dsp:cNvPr id="0" name=""/>
        <dsp:cNvSpPr/>
      </dsp:nvSpPr>
      <dsp:spPr>
        <a:xfrm rot="10800000">
          <a:off x="3311797" y="1378669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311797" y="1378669"/>
        <a:ext cx="248468" cy="290661"/>
      </dsp:txXfrm>
    </dsp:sp>
    <dsp:sp modelId="{3F74B12B-7787-41A6-8402-16700ED1D0DC}">
      <dsp:nvSpPr>
        <dsp:cNvPr id="0" name=""/>
        <dsp:cNvSpPr/>
      </dsp:nvSpPr>
      <dsp:spPr>
        <a:xfrm>
          <a:off x="2022574" y="1172393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Visual Configuration Editor</a:t>
          </a:r>
          <a:endParaRPr lang="en-US" sz="1200" kern="1200" dirty="0"/>
        </a:p>
      </dsp:txBody>
      <dsp:txXfrm>
        <a:off x="2022574" y="1172393"/>
        <a:ext cx="1172021" cy="703212"/>
      </dsp:txXfrm>
    </dsp:sp>
    <dsp:sp modelId="{2D85F94F-FC77-4C2A-BDB5-EE93C1ACC1F4}">
      <dsp:nvSpPr>
        <dsp:cNvPr id="0" name=""/>
        <dsp:cNvSpPr/>
      </dsp:nvSpPr>
      <dsp:spPr>
        <a:xfrm rot="10800000">
          <a:off x="1670967" y="1378669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670967" y="1378669"/>
        <a:ext cx="248468" cy="290661"/>
      </dsp:txXfrm>
    </dsp:sp>
    <dsp:sp modelId="{D598A1BB-EC4E-49C0-8B75-30CD847B9BBA}">
      <dsp:nvSpPr>
        <dsp:cNvPr id="0" name=""/>
        <dsp:cNvSpPr/>
      </dsp:nvSpPr>
      <dsp:spPr>
        <a:xfrm>
          <a:off x="381744" y="1172393"/>
          <a:ext cx="1172021" cy="703212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Task Result Viewer</a:t>
          </a:r>
          <a:endParaRPr lang="en-US" sz="1200" kern="1200" dirty="0"/>
        </a:p>
      </dsp:txBody>
      <dsp:txXfrm>
        <a:off x="381744" y="1172393"/>
        <a:ext cx="1172021" cy="703212"/>
      </dsp:txXfrm>
    </dsp:sp>
    <dsp:sp modelId="{BD3AA35B-87C9-4C20-9E83-6943FA70FADE}">
      <dsp:nvSpPr>
        <dsp:cNvPr id="0" name=""/>
        <dsp:cNvSpPr/>
      </dsp:nvSpPr>
      <dsp:spPr>
        <a:xfrm rot="5400000">
          <a:off x="843520" y="1957647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843520" y="1957647"/>
        <a:ext cx="248468" cy="290661"/>
      </dsp:txXfrm>
    </dsp:sp>
    <dsp:sp modelId="{722E079B-C2C7-48A7-BD91-9FF6041A7A87}">
      <dsp:nvSpPr>
        <dsp:cNvPr id="0" name=""/>
        <dsp:cNvSpPr/>
      </dsp:nvSpPr>
      <dsp:spPr>
        <a:xfrm>
          <a:off x="381744" y="2344415"/>
          <a:ext cx="1172021" cy="703212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DB Support</a:t>
          </a:r>
          <a:endParaRPr lang="en-US" sz="1200" kern="1200" dirty="0"/>
        </a:p>
      </dsp:txBody>
      <dsp:txXfrm>
        <a:off x="381744" y="2344415"/>
        <a:ext cx="1172021" cy="703212"/>
      </dsp:txXfrm>
    </dsp:sp>
    <dsp:sp modelId="{A60F6345-D48B-4645-842E-BFBBD576C84D}">
      <dsp:nvSpPr>
        <dsp:cNvPr id="0" name=""/>
        <dsp:cNvSpPr/>
      </dsp:nvSpPr>
      <dsp:spPr>
        <a:xfrm>
          <a:off x="1656903" y="2550690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56903" y="2550690"/>
        <a:ext cx="248468" cy="290661"/>
      </dsp:txXfrm>
    </dsp:sp>
    <dsp:sp modelId="{A36531F3-9137-4A69-814A-97A8D4A382AD}">
      <dsp:nvSpPr>
        <dsp:cNvPr id="0" name=""/>
        <dsp:cNvSpPr/>
      </dsp:nvSpPr>
      <dsp:spPr>
        <a:xfrm>
          <a:off x="2022574" y="2344415"/>
          <a:ext cx="1172021" cy="70321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Parallel Execution Support</a:t>
          </a:r>
          <a:endParaRPr lang="en-US" sz="1200" kern="1200" dirty="0"/>
        </a:p>
      </dsp:txBody>
      <dsp:txXfrm>
        <a:off x="2022574" y="2344415"/>
        <a:ext cx="1172021" cy="703212"/>
      </dsp:txXfrm>
    </dsp:sp>
    <dsp:sp modelId="{50548E3A-D52F-45DE-8A2E-3E248D511BA4}">
      <dsp:nvSpPr>
        <dsp:cNvPr id="0" name=""/>
        <dsp:cNvSpPr/>
      </dsp:nvSpPr>
      <dsp:spPr>
        <a:xfrm>
          <a:off x="3297733" y="2550690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97733" y="2550690"/>
        <a:ext cx="248468" cy="290661"/>
      </dsp:txXfrm>
    </dsp:sp>
    <dsp:sp modelId="{2AB7F7F8-AB86-4580-9947-DF9CD58B1144}">
      <dsp:nvSpPr>
        <dsp:cNvPr id="0" name=""/>
        <dsp:cNvSpPr/>
      </dsp:nvSpPr>
      <dsp:spPr>
        <a:xfrm>
          <a:off x="3663404" y="2344415"/>
          <a:ext cx="1172021" cy="70321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Dynamic Task Loading / Unloading</a:t>
          </a:r>
          <a:endParaRPr lang="en-US" sz="1200" kern="1200" dirty="0"/>
        </a:p>
      </dsp:txBody>
      <dsp:txXfrm>
        <a:off x="3663404" y="2344415"/>
        <a:ext cx="1172021" cy="703212"/>
      </dsp:txXfrm>
    </dsp:sp>
    <dsp:sp modelId="{FE68F48F-C625-451A-B837-5E95ECFA2FCE}">
      <dsp:nvSpPr>
        <dsp:cNvPr id="0" name=""/>
        <dsp:cNvSpPr/>
      </dsp:nvSpPr>
      <dsp:spPr>
        <a:xfrm>
          <a:off x="4938563" y="2550690"/>
          <a:ext cx="248468" cy="29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938563" y="2550690"/>
        <a:ext cx="248468" cy="290661"/>
      </dsp:txXfrm>
    </dsp:sp>
    <dsp:sp modelId="{41D81B65-6CAB-49BF-B1A6-1024FC4468F7}">
      <dsp:nvSpPr>
        <dsp:cNvPr id="0" name=""/>
        <dsp:cNvSpPr/>
      </dsp:nvSpPr>
      <dsp:spPr>
        <a:xfrm>
          <a:off x="5304234" y="2344415"/>
          <a:ext cx="1172021" cy="70321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?</a:t>
          </a:r>
          <a:endParaRPr lang="en-US" sz="1200" kern="1200" dirty="0"/>
        </a:p>
      </dsp:txBody>
      <dsp:txXfrm>
        <a:off x="5304234" y="2344415"/>
        <a:ext cx="1172021" cy="70321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E5872B-BB0D-403B-A8E9-8B13413AE7E5}">
      <dsp:nvSpPr>
        <dsp:cNvPr id="0" name=""/>
        <dsp:cNvSpPr/>
      </dsp:nvSpPr>
      <dsp:spPr>
        <a:xfrm>
          <a:off x="1823" y="158080"/>
          <a:ext cx="1622598" cy="649039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Hong Kong</a:t>
          </a:r>
          <a:endParaRPr lang="en-US" sz="1800" kern="1200" dirty="0"/>
        </a:p>
      </dsp:txBody>
      <dsp:txXfrm>
        <a:off x="1823" y="158080"/>
        <a:ext cx="1622598" cy="649039"/>
      </dsp:txXfrm>
    </dsp:sp>
    <dsp:sp modelId="{608F4E7A-1763-412D-962A-44B977D9CC34}">
      <dsp:nvSpPr>
        <dsp:cNvPr id="0" name=""/>
        <dsp:cNvSpPr/>
      </dsp:nvSpPr>
      <dsp:spPr>
        <a:xfrm>
          <a:off x="1462161" y="158080"/>
          <a:ext cx="1622598" cy="649039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Korea</a:t>
          </a:r>
          <a:endParaRPr lang="en-US" sz="1800" kern="1200" dirty="0"/>
        </a:p>
      </dsp:txBody>
      <dsp:txXfrm>
        <a:off x="1462161" y="158080"/>
        <a:ext cx="1622598" cy="649039"/>
      </dsp:txXfrm>
    </dsp:sp>
    <dsp:sp modelId="{9AD963A9-8AF7-4C48-B542-86D45E54651D}">
      <dsp:nvSpPr>
        <dsp:cNvPr id="0" name=""/>
        <dsp:cNvSpPr/>
      </dsp:nvSpPr>
      <dsp:spPr>
        <a:xfrm>
          <a:off x="2922500" y="158080"/>
          <a:ext cx="1622598" cy="649039"/>
        </a:xfrm>
        <a:prstGeom prst="chevron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Thailand</a:t>
          </a:r>
          <a:endParaRPr lang="en-US" sz="1800" kern="1200" dirty="0"/>
        </a:p>
      </dsp:txBody>
      <dsp:txXfrm>
        <a:off x="2922500" y="158080"/>
        <a:ext cx="1622598" cy="649039"/>
      </dsp:txXfrm>
    </dsp:sp>
    <dsp:sp modelId="{B20D19B1-3CBA-40D3-8659-805CCABF1CD3}">
      <dsp:nvSpPr>
        <dsp:cNvPr id="0" name=""/>
        <dsp:cNvSpPr/>
      </dsp:nvSpPr>
      <dsp:spPr>
        <a:xfrm>
          <a:off x="4382839" y="158080"/>
          <a:ext cx="1622598" cy="649039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Japan</a:t>
          </a:r>
          <a:endParaRPr lang="en-US" sz="1800" kern="1200" dirty="0"/>
        </a:p>
      </dsp:txBody>
      <dsp:txXfrm>
        <a:off x="4382839" y="158080"/>
        <a:ext cx="1622598" cy="649039"/>
      </dsp:txXfrm>
    </dsp:sp>
    <dsp:sp modelId="{D26320D4-29D6-4751-AE57-FC5E6989EB8E}">
      <dsp:nvSpPr>
        <dsp:cNvPr id="0" name=""/>
        <dsp:cNvSpPr/>
      </dsp:nvSpPr>
      <dsp:spPr>
        <a:xfrm>
          <a:off x="5843178" y="158080"/>
          <a:ext cx="1622598" cy="64903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?</a:t>
          </a:r>
          <a:endParaRPr lang="en-US" sz="1800" kern="1200" dirty="0"/>
        </a:p>
      </dsp:txBody>
      <dsp:txXfrm>
        <a:off x="5843178" y="158080"/>
        <a:ext cx="1622598" cy="64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1559-8838-43EB-B3FE-A01A6AB440D3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0E085-313C-4D8F-8808-34A9D19B6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FD177C-E3E1-44C4-BCE3-7BD35A4963F7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28A18C-2DB3-4257-903C-BA8BCEFF9F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AD6F-99F7-4D51-AF23-ECDDEA6456E7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9055B-B8D1-41D3-A188-3619E55C24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9DCBF-A528-4FA1-A65C-66F8611FD0C3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A3670-DA45-4BCA-B2B4-84846319C4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EB390-70CA-4D29-924D-FB69C33099B9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80C1F-85B7-44CE-B4BD-A1A5D383BE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8B89A-CF7D-4F82-93DB-05496312535F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75A68D-8EE4-4E11-BED0-9C26B85A6D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B045F9-218A-464C-B153-C071B17314C8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447EE5-FE64-430F-9EC6-E36E020FCC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0B17A28-9999-4896-944F-280E4DB91575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EF8B62F-43EF-42F9-9262-9F79210278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EFFCB-08E8-447A-AADA-11B93B66CDE9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C13F5-0A6E-470E-B902-4412E411EA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FC8E-6501-4729-A100-C0FAFACECFB4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F84DCC9-AE0C-4163-905A-2C71E67181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7CC0-D776-45D9-80FD-BD69DB954E56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62726-4F91-4675-AB68-48757BDAE8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D8B420-C7E8-41E3-8A20-DE33AB82355A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AAC24A7-4DEA-4379-8D6A-F31E36AF99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98C5CC9-135B-4EEC-969C-393CB780EFF0}" type="datetimeFigureOut">
              <a:rPr lang="en-US"/>
              <a:pPr>
                <a:defRPr/>
              </a:pPr>
              <a:t>12/6/2011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95C833-D3A0-4F12-BA7A-D95C151CAA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3" r:id="rId2"/>
    <p:sldLayoutId id="2147483798" r:id="rId3"/>
    <p:sldLayoutId id="2147483799" r:id="rId4"/>
    <p:sldLayoutId id="2147483800" r:id="rId5"/>
    <p:sldLayoutId id="2147483794" r:id="rId6"/>
    <p:sldLayoutId id="2147483801" r:id="rId7"/>
    <p:sldLayoutId id="2147483795" r:id="rId8"/>
    <p:sldLayoutId id="2147483802" r:id="rId9"/>
    <p:sldLayoutId id="2147483796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华文仿宋"/>
          <a:cs typeface="华文仿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  <a:ea typeface="华文仿宋"/>
          <a:cs typeface="华文仿宋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华文仿宋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华文仿宋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华文仿宋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华文仿宋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华文仿宋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L00028898.apac.ime.reuters.com\Shared\Docs\RicGenerator%20User%20Guide.docx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kex.com.hk/eng/plw/plw_search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839200" cy="1600200"/>
          </a:xfrm>
        </p:spPr>
        <p:txBody>
          <a:bodyPr/>
          <a:lstStyle/>
          <a:p>
            <a:pPr algn="ctr" eaLnBrk="1" hangingPunct="1"/>
            <a:r>
              <a:rPr lang="en-GB" altLang="zh-CN" sz="4800" cap="none" smtClean="0"/>
              <a:t>ETI Content Automation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GB" altLang="zh-CN" smtClean="0"/>
              <a:t>Meizhi Hu @ Process &amp; Quality</a:t>
            </a:r>
          </a:p>
        </p:txBody>
      </p:sp>
      <p:pic>
        <p:nvPicPr>
          <p:cNvPr id="9220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2938" y="5976938"/>
            <a:ext cx="881062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RicGenerator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97825" cy="49530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cs typeface="+mn-cs"/>
              </a:rPr>
              <a:t>Tree-model in Task Organization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cs typeface="+mn-cs"/>
              </a:rPr>
              <a:t>Market as branch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cs typeface="+mn-cs"/>
              </a:rPr>
              <a:t>Task Scheduling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cs typeface="+mn-cs"/>
              </a:rPr>
              <a:t>Immediate mode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cs typeface="+mn-cs"/>
              </a:rPr>
              <a:t>Timer mode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cs typeface="+mn-cs"/>
              </a:rPr>
              <a:t>Task Management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cs typeface="+mn-cs"/>
              </a:rPr>
              <a:t>Configuration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cs typeface="+mn-cs"/>
              </a:rPr>
              <a:t>Task Results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cs typeface="+mn-cs"/>
              </a:rPr>
              <a:t>Task Status Tracking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cs typeface="+mn-cs"/>
              </a:rPr>
              <a:t>Ready, Running, Completed, Failed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cs typeface="+mn-cs"/>
              </a:rPr>
              <a:t>More…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cs typeface="+mn-cs"/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286000"/>
            <a:ext cx="43751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Configuration Editor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981200"/>
            <a:ext cx="432435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3654425" cy="495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Each task has its own configuration editor to update parameters</a:t>
            </a:r>
          </a:p>
          <a:p>
            <a:pPr lvl="1" eaLnBrk="1" hangingPunct="1"/>
            <a:endParaRPr lang="en-US" altLang="zh-CN" smtClean="0"/>
          </a:p>
        </p:txBody>
      </p:sp>
      <p:pic>
        <p:nvPicPr>
          <p:cNvPr id="14341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Scheduler&amp;Result Viewer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419600"/>
            <a:ext cx="345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Content Placeholder 1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Task Result Viewer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Task Scheduler</a:t>
            </a:r>
          </a:p>
          <a:p>
            <a:pPr lvl="1" eaLnBrk="1" hangingPunct="1"/>
            <a:r>
              <a:rPr lang="en-US" altLang="zh-CN" sz="2500" smtClean="0"/>
              <a:t>First Run</a:t>
            </a:r>
          </a:p>
          <a:p>
            <a:pPr lvl="1" eaLnBrk="1" hangingPunct="1"/>
            <a:r>
              <a:rPr lang="en-US" altLang="zh-CN" sz="2500" smtClean="0"/>
              <a:t>Interval</a:t>
            </a:r>
          </a:p>
          <a:p>
            <a:pPr lvl="1" eaLnBrk="1" hangingPunct="1"/>
            <a:r>
              <a:rPr lang="en-US" altLang="zh-CN" sz="2500" smtClean="0"/>
              <a:t>Repeat</a:t>
            </a:r>
          </a:p>
          <a:p>
            <a:pPr lvl="1" eaLnBrk="1" hangingPunct="1"/>
            <a:endParaRPr lang="en-US" altLang="zh-CN" smtClean="0"/>
          </a:p>
        </p:txBody>
      </p:sp>
      <p:pic>
        <p:nvPicPr>
          <p:cNvPr id="15365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600200"/>
            <a:ext cx="42481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Architecture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97825" cy="495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High Level Design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pic>
        <p:nvPicPr>
          <p:cNvPr id="16389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"/>
            <a:ext cx="6934200" cy="63231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Architecture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97825" cy="495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Business Logic Workflow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16389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" y="67175"/>
            <a:ext cx="7615238" cy="6713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Design – Principles (1)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97825" cy="49530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Shared Components</a:t>
            </a:r>
          </a:p>
          <a:p>
            <a:pPr lvl="1" eaLnBrk="1" hangingPunct="1"/>
            <a:r>
              <a:rPr lang="en-US" altLang="zh-CN" sz="2000" smtClean="0"/>
              <a:t>Library building &amp; encapsulation</a:t>
            </a:r>
          </a:p>
          <a:p>
            <a:pPr lvl="1" eaLnBrk="1" hangingPunct="1"/>
            <a:r>
              <a:rPr lang="en-US" altLang="zh-CN" sz="2000" smtClean="0"/>
              <a:t>Eliminate code forking</a:t>
            </a:r>
          </a:p>
          <a:p>
            <a:pPr lvl="1" eaLnBrk="1" hangingPunct="1"/>
            <a:r>
              <a:rPr lang="en-US" altLang="zh-CN" sz="2000" smtClean="0"/>
              <a:t>Maximum possible reuse</a:t>
            </a:r>
          </a:p>
          <a:p>
            <a:pPr lvl="1" eaLnBrk="1" hangingPunct="1"/>
            <a:r>
              <a:rPr lang="en-US" altLang="zh-CN" sz="2000" smtClean="0"/>
              <a:t>Business logic abstraction</a:t>
            </a:r>
          </a:p>
          <a:p>
            <a:pPr lvl="1" eaLnBrk="1" hangingPunct="1"/>
            <a:r>
              <a:rPr lang="en-US" altLang="zh-CN" sz="2000" smtClean="0"/>
              <a:t>Example: </a:t>
            </a:r>
            <a:r>
              <a:rPr lang="en-US" altLang="zh-CN" sz="2000" i="1" smtClean="0"/>
              <a:t>Ric.Shared</a:t>
            </a:r>
            <a:r>
              <a:rPr lang="en-US" altLang="zh-CN" sz="2000" smtClean="0"/>
              <a:t> namespace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8" name="Diagram 7"/>
          <p:cNvGraphicFramePr/>
          <p:nvPr/>
        </p:nvGraphicFramePr>
        <p:xfrm>
          <a:off x="1371600" y="4168698"/>
          <a:ext cx="70104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413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Design – Principles (2)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97825" cy="49530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Unified Task Interface</a:t>
            </a:r>
          </a:p>
          <a:p>
            <a:pPr lvl="1" eaLnBrk="1" hangingPunct="1"/>
            <a:r>
              <a:rPr lang="en-US" altLang="zh-CN" sz="2000" smtClean="0"/>
              <a:t>Unified Interface, Different Implementation</a:t>
            </a:r>
          </a:p>
          <a:p>
            <a:pPr lvl="1" eaLnBrk="1" hangingPunct="1"/>
            <a:r>
              <a:rPr lang="en-US" altLang="zh-CN" sz="2000" smtClean="0"/>
              <a:t>UI and Business Logic Separation</a:t>
            </a:r>
          </a:p>
          <a:p>
            <a:pPr lvl="1" eaLnBrk="1" hangingPunct="1"/>
            <a:r>
              <a:rPr lang="en-US" altLang="zh-CN" sz="2000" smtClean="0"/>
              <a:t>Consistent Management</a:t>
            </a:r>
          </a:p>
          <a:p>
            <a:pPr lvl="2" eaLnBrk="1" hangingPunct="1"/>
            <a:r>
              <a:rPr lang="en-US" altLang="zh-CN" sz="1700" smtClean="0"/>
              <a:t>Configuration Management</a:t>
            </a:r>
          </a:p>
          <a:p>
            <a:pPr lvl="2" eaLnBrk="1" hangingPunct="1"/>
            <a:r>
              <a:rPr lang="en-US" altLang="zh-CN" sz="1700" smtClean="0"/>
              <a:t>Task Execution</a:t>
            </a:r>
          </a:p>
          <a:p>
            <a:pPr lvl="2" eaLnBrk="1" hangingPunct="1"/>
            <a:r>
              <a:rPr lang="en-US" altLang="zh-CN" sz="1700" smtClean="0"/>
              <a:t>Task Result Management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zh-CN" smtClean="0"/>
          </a:p>
        </p:txBody>
      </p:sp>
      <p:pic>
        <p:nvPicPr>
          <p:cNvPr id="18436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r="32756" b="53073"/>
          <a:stretch>
            <a:fillRect/>
          </a:stretch>
        </p:blipFill>
        <p:spPr bwMode="auto">
          <a:xfrm>
            <a:off x="4902200" y="3733800"/>
            <a:ext cx="38608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Techniques Adopted</a:t>
            </a:r>
          </a:p>
        </p:txBody>
      </p:sp>
      <p:sp>
        <p:nvSpPr>
          <p:cNvPr id="19459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97825" cy="49530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Support Both </a:t>
            </a:r>
            <a:r>
              <a:rPr lang="en-US" altLang="zh-CN" sz="2400" dirty="0" err="1" smtClean="0"/>
              <a:t>WebClient</a:t>
            </a:r>
            <a:r>
              <a:rPr lang="en-US" altLang="zh-CN" sz="2400" dirty="0" smtClean="0"/>
              <a:t> + Selenium as Web Engine</a:t>
            </a:r>
          </a:p>
          <a:p>
            <a:pPr eaLnBrk="1" hangingPunct="1"/>
            <a:r>
              <a:rPr lang="en-US" altLang="zh-CN" sz="2400" dirty="0" smtClean="0"/>
              <a:t>Support Both </a:t>
            </a:r>
            <a:r>
              <a:rPr lang="en-US" altLang="zh-CN" sz="2400" dirty="0" err="1" smtClean="0"/>
              <a:t>XPath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HtmlAgilityPack</a:t>
            </a:r>
            <a:r>
              <a:rPr lang="en-US" altLang="zh-CN" sz="2400" dirty="0" smtClean="0"/>
              <a:t>) + Regular Expression as Parser</a:t>
            </a:r>
          </a:p>
          <a:p>
            <a:pPr eaLnBrk="1" hangingPunct="1"/>
            <a:r>
              <a:rPr lang="en-US" altLang="zh-CN" sz="2400" dirty="0" smtClean="0"/>
              <a:t> Xml Serialization / </a:t>
            </a:r>
            <a:r>
              <a:rPr lang="en-US" altLang="zh-CN" sz="2400" dirty="0" err="1" smtClean="0"/>
              <a:t>Deserialization</a:t>
            </a:r>
            <a:r>
              <a:rPr lang="en-US" altLang="zh-CN" sz="2400" dirty="0" smtClean="0"/>
              <a:t> Model for Configuration</a:t>
            </a:r>
          </a:p>
          <a:p>
            <a:pPr eaLnBrk="1" hangingPunct="1"/>
            <a:r>
              <a:rPr lang="en-US" altLang="zh-CN" sz="2400" dirty="0" err="1" smtClean="0"/>
              <a:t>Microsoft.Office.Interop</a:t>
            </a:r>
            <a:r>
              <a:rPr lang="en-US" altLang="zh-CN" sz="2400" dirty="0" smtClean="0"/>
              <a:t> for MS Office Automation</a:t>
            </a:r>
          </a:p>
          <a:p>
            <a:pPr eaLnBrk="1" hangingPunct="1"/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as DB Server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/>
          </a:p>
        </p:txBody>
      </p:sp>
      <p:pic>
        <p:nvPicPr>
          <p:cNvPr id="19460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Progress (Framework)</a:t>
            </a:r>
          </a:p>
        </p:txBody>
      </p:sp>
      <p:pic>
        <p:nvPicPr>
          <p:cNvPr id="20483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381000" y="3505200"/>
          <a:ext cx="6858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772400" y="5489575"/>
            <a:ext cx="1066800" cy="27699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Segoe UI" pitchFamily="34" charset="0"/>
                <a:ea typeface="华文仿宋"/>
                <a:cs typeface="华文仿宋"/>
              </a:rPr>
              <a:t>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5870575"/>
            <a:ext cx="1066800" cy="27699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</a:rPr>
              <a:t>In 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248400"/>
            <a:ext cx="10668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</a:rPr>
              <a:t>To Do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762000" y="2057400"/>
          <a:ext cx="7467600" cy="9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1676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971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Demo</a:t>
            </a:r>
          </a:p>
        </p:txBody>
      </p:sp>
      <p:pic>
        <p:nvPicPr>
          <p:cNvPr id="21507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19400"/>
            <a:ext cx="41910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41306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4191000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hlinkClick r:id="rId6" action="ppaction://hlinkfile"/>
          </p:cNvPr>
          <p:cNvSpPr txBox="1"/>
          <p:nvPr/>
        </p:nvSpPr>
        <p:spPr>
          <a:xfrm>
            <a:off x="228600" y="1828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rgbClr val="00B0F0"/>
                </a:solidFill>
              </a:rPr>
              <a:t>Ric</a:t>
            </a:r>
            <a:r>
              <a:rPr lang="en-US" u="sng" dirty="0" smtClean="0">
                <a:solidFill>
                  <a:srgbClr val="00B0F0"/>
                </a:solidFill>
              </a:rPr>
              <a:t> Generator User Guide 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pic>
        <p:nvPicPr>
          <p:cNvPr id="10243" name="Picture 2" descr="http://thomsonreuters.com/content/media/images/brandguide/tr/tr_ahz_rgb_p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851525"/>
            <a:ext cx="3429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1066800" y="1676400"/>
          <a:ext cx="7162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Q &amp; A</a:t>
            </a:r>
          </a:p>
        </p:txBody>
      </p:sp>
      <p:pic>
        <p:nvPicPr>
          <p:cNvPr id="23555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>
            <a:lum bright="40000" contrast="-10000"/>
          </a:blip>
          <a:srcRect t="22781" r="4259" b="12543"/>
          <a:stretch>
            <a:fillRect/>
          </a:stretch>
        </p:blipFill>
        <p:spPr bwMode="auto">
          <a:xfrm>
            <a:off x="1219200" y="1504950"/>
            <a:ext cx="79248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Background- A Real Case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53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Before Automation: Manual Data Collection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Typical Case</a:t>
            </a:r>
          </a:p>
          <a:p>
            <a:pPr lvl="1" eaLnBrk="1" hangingPunct="1">
              <a:defRPr/>
            </a:pPr>
            <a:r>
              <a:rPr lang="en-US" dirty="0" smtClean="0"/>
              <a:t>Step 1. DA opens URL in browser</a:t>
            </a:r>
          </a:p>
          <a:p>
            <a:pPr lvl="2" eaLnBrk="1" hangingPunct="1">
              <a:defRPr/>
            </a:pPr>
            <a:r>
              <a:rPr lang="en-US" dirty="0" smtClean="0">
                <a:hlinkClick r:id="rId2"/>
              </a:rPr>
              <a:t>http://www.hkex.com.hk/eng/plw/plw_search.asp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Step2. Get web page source</a:t>
            </a:r>
          </a:p>
          <a:p>
            <a:pPr lvl="1" eaLnBrk="1" hangingPunct="1">
              <a:defRPr/>
            </a:pPr>
            <a:r>
              <a:rPr lang="en-US" dirty="0" smtClean="0"/>
              <a:t>Step3. Parsing and get information from page source</a:t>
            </a:r>
          </a:p>
          <a:p>
            <a:pPr lvl="1" eaLnBrk="1" hangingPunct="1">
              <a:defRPr/>
            </a:pPr>
            <a:r>
              <a:rPr lang="en-US" dirty="0" smtClean="0"/>
              <a:t>Step 4. Click to download a CSV / PDF file</a:t>
            </a:r>
          </a:p>
          <a:p>
            <a:pPr lvl="1" eaLnBrk="1" hangingPunct="1">
              <a:defRPr/>
            </a:pPr>
            <a:r>
              <a:rPr lang="en-US" dirty="0" smtClean="0"/>
              <a:t>Step 5. Parsing and get information from files</a:t>
            </a:r>
          </a:p>
          <a:p>
            <a:pPr lvl="1" eaLnBrk="1" hangingPunct="1">
              <a:defRPr/>
            </a:pPr>
            <a:r>
              <a:rPr lang="en-US" dirty="0" smtClean="0"/>
              <a:t>Step6. Update / generate target files( excel, txt…)</a:t>
            </a:r>
          </a:p>
          <a:p>
            <a:pPr lvl="2" eaLnBrk="1" hangingPunct="1">
              <a:defRPr/>
            </a:pPr>
            <a:r>
              <a:rPr lang="en-US" dirty="0" smtClean="0"/>
              <a:t>Row by row, cell by cell</a:t>
            </a:r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Operations</a:t>
            </a:r>
          </a:p>
          <a:p>
            <a:pPr lvl="1" eaLnBrk="1" hangingPunct="1">
              <a:defRPr/>
            </a:pPr>
            <a:r>
              <a:rPr lang="en-US" dirty="0" smtClean="0"/>
              <a:t>Web: Browsing, searching, downloading, uploading, etc.</a:t>
            </a:r>
          </a:p>
          <a:p>
            <a:pPr lvl="1" eaLnBrk="1" hangingPunct="1">
              <a:defRPr/>
            </a:pPr>
            <a:r>
              <a:rPr lang="en-US" dirty="0" smtClean="0"/>
              <a:t>Data: Comparing, Parsing, Formatting, Filtering, etc.</a:t>
            </a:r>
          </a:p>
          <a:p>
            <a:pPr lvl="1" eaLnBrk="1" hangingPunct="1">
              <a:defRPr/>
            </a:pPr>
            <a:r>
              <a:rPr lang="en-US" dirty="0" smtClean="0"/>
              <a:t>Office: Opening, Modifying, Saving, etc.</a:t>
            </a:r>
          </a:p>
        </p:txBody>
      </p:sp>
      <p:pic>
        <p:nvPicPr>
          <p:cNvPr id="11268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Background</a:t>
            </a:r>
          </a:p>
        </p:txBody>
      </p:sp>
      <p:pic>
        <p:nvPicPr>
          <p:cNvPr id="11268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otched Right Arrow 4"/>
          <p:cNvSpPr/>
          <p:nvPr/>
        </p:nvSpPr>
        <p:spPr>
          <a:xfrm>
            <a:off x="3124200" y="2362200"/>
            <a:ext cx="762000" cy="762000"/>
          </a:xfrm>
          <a:prstGeom prst="notch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5334000" y="2362200"/>
            <a:ext cx="762000" cy="762000"/>
          </a:xfrm>
          <a:prstGeom prst="notchedRightArrow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33400" y="1828800"/>
            <a:ext cx="8001000" cy="2133600"/>
            <a:chOff x="609600" y="1066800"/>
            <a:chExt cx="8001000" cy="2133600"/>
          </a:xfrm>
        </p:grpSpPr>
        <p:sp>
          <p:nvSpPr>
            <p:cNvPr id="8" name="Rectangle 7"/>
            <p:cNvSpPr/>
            <p:nvPr/>
          </p:nvSpPr>
          <p:spPr>
            <a:xfrm>
              <a:off x="609600" y="1066800"/>
              <a:ext cx="8001000" cy="2133600"/>
            </a:xfrm>
            <a:prstGeom prst="rect">
              <a:avLst/>
            </a:prstGeom>
            <a:noFill/>
            <a:ln w="857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-266700" y="1943100"/>
              <a:ext cx="21336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Before</a:t>
              </a:r>
            </a:p>
          </p:txBody>
        </p:sp>
      </p:grpSp>
      <p:sp>
        <p:nvSpPr>
          <p:cNvPr id="10" name="Chevron 9"/>
          <p:cNvSpPr/>
          <p:nvPr/>
        </p:nvSpPr>
        <p:spPr>
          <a:xfrm>
            <a:off x="4038600" y="4953000"/>
            <a:ext cx="609600" cy="762000"/>
          </a:xfrm>
          <a:prstGeom prst="chevron">
            <a:avLst>
              <a:gd name="adj" fmla="val 39286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572000" y="4953000"/>
            <a:ext cx="609600" cy="762000"/>
          </a:xfrm>
          <a:prstGeom prst="chevron">
            <a:avLst>
              <a:gd name="adj" fmla="val 39286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533400" y="4419600"/>
            <a:ext cx="8001000" cy="2133600"/>
            <a:chOff x="609600" y="1066800"/>
            <a:chExt cx="8001000" cy="2133600"/>
          </a:xfrm>
        </p:grpSpPr>
        <p:sp>
          <p:nvSpPr>
            <p:cNvPr id="13" name="Rectangle 12"/>
            <p:cNvSpPr/>
            <p:nvPr/>
          </p:nvSpPr>
          <p:spPr>
            <a:xfrm>
              <a:off x="609600" y="1066800"/>
              <a:ext cx="8001000" cy="2133600"/>
            </a:xfrm>
            <a:prstGeom prst="rect">
              <a:avLst/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266700" y="1943100"/>
              <a:ext cx="21336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After</a:t>
              </a: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1936376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990600" y="3276600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1. Go to the HK exchange website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057400"/>
            <a:ext cx="1981200" cy="125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 descr="C:\Documents and Settings\james.wu\Local Settings\Temporary Internet Files\Content.IE5\B6QD8Y9H\MC90043394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981200"/>
            <a:ext cx="121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3810000" y="32766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/>
              <a:t>2. Analyst </a:t>
            </a:r>
            <a:r>
              <a:rPr lang="en-US" altLang="zh-CN" sz="1400" dirty="0" smtClean="0"/>
              <a:t>downloads data </a:t>
            </a:r>
            <a:r>
              <a:rPr lang="en-US" altLang="zh-CN" sz="1400" dirty="0"/>
              <a:t>and </a:t>
            </a:r>
            <a:r>
              <a:rPr lang="en-US" altLang="zh-CN" sz="1400" dirty="0" smtClean="0"/>
              <a:t>inputs </a:t>
            </a:r>
            <a:r>
              <a:rPr lang="en-US" altLang="zh-CN" sz="1400" dirty="0"/>
              <a:t>data to template </a:t>
            </a:r>
            <a:r>
              <a:rPr lang="en-US" altLang="zh-CN" sz="1400" dirty="0" smtClean="0"/>
              <a:t>manually</a:t>
            </a:r>
            <a:endParaRPr lang="en-US" altLang="zh-CN" sz="14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572000"/>
            <a:ext cx="2438400" cy="153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hevron 31"/>
          <p:cNvSpPr/>
          <p:nvPr/>
        </p:nvSpPr>
        <p:spPr>
          <a:xfrm>
            <a:off x="5105400" y="4953000"/>
            <a:ext cx="609600" cy="762000"/>
          </a:xfrm>
          <a:prstGeom prst="chevron">
            <a:avLst>
              <a:gd name="adj" fmla="val 39286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4724400"/>
            <a:ext cx="1905000" cy="12207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1143000" y="6169223"/>
            <a:ext cx="251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en-US" altLang="zh-CN" sz="1400" dirty="0" smtClean="0"/>
              <a:t>Run tool</a:t>
            </a:r>
            <a:endParaRPr lang="en-US" altLang="zh-CN" sz="1400" dirty="0"/>
          </a:p>
        </p:txBody>
      </p: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6172200" y="6172200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2. Files Output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Background – Old Process</a:t>
            </a:r>
          </a:p>
        </p:txBody>
      </p:sp>
      <p:pic>
        <p:nvPicPr>
          <p:cNvPr id="150" name="Picture 14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780" y="1701240"/>
            <a:ext cx="7526020" cy="48519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– New Process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774" y="1600200"/>
            <a:ext cx="8226425" cy="4953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638925" cy="46037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Benefits Analysis (1)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Before Automation: Manual Data Collection</a:t>
            </a:r>
          </a:p>
          <a:p>
            <a:pPr lvl="1" eaLnBrk="1" hangingPunct="1"/>
            <a:r>
              <a:rPr lang="en-US" altLang="zh-CN" dirty="0" smtClean="0"/>
              <a:t>Slow</a:t>
            </a:r>
          </a:p>
          <a:p>
            <a:pPr lvl="1" eaLnBrk="1" hangingPunct="1"/>
            <a:r>
              <a:rPr lang="en-US" altLang="zh-CN" dirty="0" smtClean="0"/>
              <a:t>Repeated</a:t>
            </a:r>
          </a:p>
          <a:p>
            <a:pPr lvl="1" eaLnBrk="1" hangingPunct="1"/>
            <a:r>
              <a:rPr lang="en-US" altLang="zh-CN" dirty="0" smtClean="0"/>
              <a:t>Compromised data integrity and consistency</a:t>
            </a:r>
          </a:p>
          <a:p>
            <a:pPr lvl="1" eaLnBrk="1" hangingPunct="1"/>
            <a:r>
              <a:rPr lang="en-US" altLang="zh-CN" dirty="0" smtClean="0"/>
              <a:t>Expensive</a:t>
            </a:r>
          </a:p>
          <a:p>
            <a:pPr lvl="1" eaLnBrk="1" hangingPunct="1"/>
            <a:r>
              <a:rPr lang="en-US" altLang="zh-CN" dirty="0" smtClean="0"/>
              <a:t>…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ETI Content Automation: </a:t>
            </a:r>
          </a:p>
          <a:p>
            <a:pPr lvl="1" eaLnBrk="1" hangingPunct="1"/>
            <a:r>
              <a:rPr lang="en-US" altLang="zh-CN" dirty="0" smtClean="0"/>
              <a:t>Improve accuracy </a:t>
            </a:r>
          </a:p>
          <a:p>
            <a:pPr lvl="1" eaLnBrk="1" hangingPunct="1"/>
            <a:r>
              <a:rPr lang="en-US" altLang="zh-CN" dirty="0" smtClean="0"/>
              <a:t>Reduce efforts </a:t>
            </a:r>
          </a:p>
          <a:p>
            <a:pPr eaLnBrk="1" hangingPunct="1"/>
            <a:endParaRPr lang="en-US" altLang="zh-CN" dirty="0" smtClean="0"/>
          </a:p>
        </p:txBody>
      </p:sp>
      <p:pic>
        <p:nvPicPr>
          <p:cNvPr id="12292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Benefits Analysis (2)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9600" y="1905000"/>
          <a:ext cx="80772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Market</a:t>
                      </a:r>
                    </a:p>
                  </a:txBody>
                  <a:tcPr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Cost of Doing Nothing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(man-hours/Dataset in 1 Year &lt;250 working day&gt;)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Actual Cost after project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(man-hours/Dataset in 1 Year&lt;250 working day&gt;)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Actual Project Benefit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(man-hours in 1 Year &lt;250 working day&gt;, for all possible Dataset)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FF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$25,000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$18,430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$6,570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Korea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$8,000 </a:t>
                      </a: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(1 headcount)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$3,000</a:t>
                      </a: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(0.4 headcount)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Arial"/>
                          <a:ea typeface="SimSun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$5,000</a:t>
                      </a: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(0.6 headcount)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4038600"/>
            <a:ext cx="8077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Total Saved Per Year</a:t>
            </a:r>
            <a:r>
              <a:rPr lang="en-US" dirty="0" smtClean="0"/>
              <a:t>: 6570+5000 = ($)11570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Challenges &amp; Solutions</a:t>
            </a:r>
          </a:p>
        </p:txBody>
      </p:sp>
      <p:sp>
        <p:nvSpPr>
          <p:cNvPr id="22531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7997825" cy="49530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Incremental / Changing User Requirements</a:t>
            </a:r>
          </a:p>
          <a:p>
            <a:pPr lvl="1" eaLnBrk="1" hangingPunct="1"/>
            <a:r>
              <a:rPr lang="en-US" altLang="zh-CN" sz="2500" dirty="0" smtClean="0"/>
              <a:t>Flexibility and Extensibility </a:t>
            </a:r>
          </a:p>
          <a:p>
            <a:pPr eaLnBrk="1" hangingPunct="1"/>
            <a:r>
              <a:rPr lang="en-US" altLang="zh-CN" sz="2800" dirty="0" smtClean="0"/>
              <a:t>Parser Maintenance</a:t>
            </a:r>
          </a:p>
          <a:p>
            <a:pPr lvl="1" eaLnBrk="1" hangingPunct="1"/>
            <a:r>
              <a:rPr lang="en-US" altLang="zh-CN" sz="2500" dirty="0" smtClean="0"/>
              <a:t>Robust Parser</a:t>
            </a:r>
          </a:p>
          <a:p>
            <a:pPr eaLnBrk="1" hangingPunct="1"/>
            <a:r>
              <a:rPr lang="en-US" altLang="zh-CN" sz="2800" dirty="0" smtClean="0"/>
              <a:t>Issue Reproducing and Recovery</a:t>
            </a:r>
          </a:p>
          <a:p>
            <a:pPr lvl="1" eaLnBrk="1" hangingPunct="1"/>
            <a:r>
              <a:rPr lang="en-US" altLang="zh-CN" sz="2500" dirty="0" smtClean="0"/>
              <a:t>Logging and Auto Recovering</a:t>
            </a:r>
          </a:p>
          <a:p>
            <a:pPr eaLnBrk="1" hangingPunct="1"/>
            <a:r>
              <a:rPr lang="en-US" altLang="zh-CN" sz="2800" dirty="0" smtClean="0"/>
              <a:t>Network Condition</a:t>
            </a:r>
          </a:p>
          <a:p>
            <a:pPr lvl="1" eaLnBrk="1" hangingPunct="1"/>
            <a:r>
              <a:rPr lang="en-US" altLang="zh-CN" sz="2500" dirty="0" smtClean="0"/>
              <a:t>Retrying</a:t>
            </a:r>
          </a:p>
        </p:txBody>
      </p:sp>
      <p:pic>
        <p:nvPicPr>
          <p:cNvPr id="22532" name="Picture 2" descr="http://www.crunchbase.com/assets/images/resized/0002/4800/24800v3-max-250x2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52400"/>
            <a:ext cx="8810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izh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FF800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izhi">
      <a:majorFont>
        <a:latin typeface="Segoe UI"/>
        <a:ea typeface="STFangsong"/>
        <a:cs typeface=""/>
      </a:majorFont>
      <a:minorFont>
        <a:latin typeface="Segoe UI"/>
        <a:ea typeface="华文仿宋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izhi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FF8000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1119</TotalTime>
  <Words>564</Words>
  <Application>Microsoft Office PowerPoint</Application>
  <PresentationFormat>On-screen Show (4:3)</PresentationFormat>
  <Paragraphs>160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ETI Content Automation</vt:lpstr>
      <vt:lpstr>Agenda</vt:lpstr>
      <vt:lpstr>Background- A Real Case</vt:lpstr>
      <vt:lpstr>Background</vt:lpstr>
      <vt:lpstr>Background – Old Process</vt:lpstr>
      <vt:lpstr>Background – New Process</vt:lpstr>
      <vt:lpstr>Benefits Analysis (1)</vt:lpstr>
      <vt:lpstr>Benefits Analysis (2)</vt:lpstr>
      <vt:lpstr>Challenges &amp; Solutions</vt:lpstr>
      <vt:lpstr>RicGenerator Overview</vt:lpstr>
      <vt:lpstr>Configuration Editor</vt:lpstr>
      <vt:lpstr>Scheduler&amp;Result Viewer</vt:lpstr>
      <vt:lpstr>Architecture</vt:lpstr>
      <vt:lpstr>Architecture</vt:lpstr>
      <vt:lpstr>Design – Principles (1)</vt:lpstr>
      <vt:lpstr>Design – Principles (2)</vt:lpstr>
      <vt:lpstr>Techniques Adopted</vt:lpstr>
      <vt:lpstr>Progress (Framework)</vt:lpstr>
      <vt:lpstr>Demo</vt:lpstr>
      <vt:lpstr>Q &amp; A</vt:lpstr>
    </vt:vector>
  </TitlesOfParts>
  <Company>Thomson Reuters Markets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meizhi.hu</dc:creator>
  <cp:lastModifiedBy>meizhi.hu</cp:lastModifiedBy>
  <cp:revision>113</cp:revision>
  <dcterms:created xsi:type="dcterms:W3CDTF">2011-11-27T06:52:18Z</dcterms:created>
  <dcterms:modified xsi:type="dcterms:W3CDTF">2011-12-06T01:40:31Z</dcterms:modified>
</cp:coreProperties>
</file>